
<file path=[Content_Types].xml><?xml version="1.0" encoding="utf-8"?>
<Types xmlns="http://schemas.openxmlformats.org/package/2006/content-types">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19.xml"/>
  <Override ContentType="application/vnd.openxmlformats-officedocument.presentationml.slideLayout+xml" PartName="/ppt/slideLayouts/slideLayout7.xml"/>
  <Override ContentType="application/vnd.openxmlformats-officedocument.presentationml.slideLayout+xml" PartName="/ppt/slideLayouts/slideLayout8.xml"/>
  <Default ContentType="image/png" Extension="png"/>
  <Override ContentType="application/vnd.openxmlformats-officedocument.presentationml.slideMaster+xml" PartName="/ppt/slideMasters/slideMaster1.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presProps+xml" PartName="/ppt/presProps.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theme+xml" PartName="/ppt/theme/theme1.xml"/>
  <Override ContentType="application/vnd.openxmlformats-officedocument.presentationml.slideLayout+xml" PartName="/ppt/slideLayouts/slideLayout2.xml"/>
  <Override ContentType="application/vnd.openxmlformats-officedocument.presentationml.slideLayout+xml" PartName="/ppt/slideLayouts/slideLayout3.xml"/>
  <Default ContentType="image/jpeg" Extension="jpe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slideLayout+xml" PartName="/ppt/slideLayouts/slideLayout1.xml"/>
  <Override ContentType="application/vnd.openxmlformats-officedocument.presentationml.slideLayout+xml" PartName="/ppt/slideLayouts/slideLayout13.xml"/>
  <Override ContentType="application/vnd.openxmlformats-officedocument.extended-properties+xml" PartName="/docProps/app.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package.core-properties+xml" PartName="/docProps/core.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67" r:id="rId3"/>
    <p:sldId id="278" r:id="rId4"/>
    <p:sldId id="269" r:id="rId5"/>
    <p:sldId id="257" r:id="rId6"/>
    <p:sldId id="258" r:id="rId7"/>
    <p:sldId id="259" r:id="rId8"/>
    <p:sldId id="260" r:id="rId9"/>
    <p:sldId id="261" r:id="rId10"/>
    <p:sldId id="262" r:id="rId11"/>
    <p:sldId id="263" r:id="rId12"/>
    <p:sldId id="264" r:id="rId13"/>
    <p:sldId id="265" r:id="rId14"/>
    <p:sldId id="266" r:id="rId15"/>
    <p:sldId id="270" r:id="rId16"/>
    <p:sldId id="271" r:id="rId17"/>
    <p:sldId id="272" r:id="rId18"/>
    <p:sldId id="273" r:id="rId19"/>
    <p:sldId id="275" r:id="rId20"/>
    <p:sldId id="276" r:id="rId21"/>
    <p:sldId id="277" r:id="rId22"/>
  </p:sldIdLst>
  <p:sldSz cx="12190413"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48" y="-252"/>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EEACB8-90CB-4E47-98D3-FCA3FA962ECB}" type="datetimeFigureOut">
              <a:rPr lang="ru-RU" smtClean="0"/>
              <a:pPr/>
              <a:t>16.08.2013</a:t>
            </a:fld>
            <a:endParaRPr lang="ru-RU"/>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BE165C-37A7-4BE3-A5CB-4BA23E9CA85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Рисунок 7" descr="Кучевые белые облака на фоне синего неба"/>
          <p:cNvPicPr>
            <a:picLocks noChangeAspect="1"/>
          </p:cNvPicPr>
          <p:nvPr/>
        </p:nvPicPr>
        <p:blipFill>
          <a:blip r:embed="rId2" cstate="print"/>
          <a:srcRect/>
          <a:stretch>
            <a:fillRect/>
          </a:stretch>
        </p:blipFill>
        <p:spPr bwMode="auto">
          <a:xfrm>
            <a:off x="3" y="2057400"/>
            <a:ext cx="1490469" cy="3886200"/>
          </a:xfrm>
          <a:prstGeom prst="rect">
            <a:avLst/>
          </a:prstGeom>
          <a:noFill/>
          <a:ln w="9525">
            <a:noFill/>
            <a:miter lim="800000"/>
            <a:headEnd/>
            <a:tailEnd/>
          </a:ln>
        </p:spPr>
      </p:pic>
      <p:sp>
        <p:nvSpPr>
          <p:cNvPr id="5" name="Прямоугольник 8"/>
          <p:cNvSpPr/>
          <p:nvPr/>
        </p:nvSpPr>
        <p:spPr>
          <a:xfrm>
            <a:off x="1599993" y="0"/>
            <a:ext cx="5028545"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pic>
        <p:nvPicPr>
          <p:cNvPr id="6" name="Рисунок 9" descr="Крупный план цветка"/>
          <p:cNvPicPr>
            <a:picLocks noChangeAspect="1"/>
          </p:cNvPicPr>
          <p:nvPr/>
        </p:nvPicPr>
        <p:blipFill>
          <a:blip r:embed="rId3" cstate="print"/>
          <a:srcRect/>
          <a:stretch>
            <a:fillRect/>
          </a:stretch>
        </p:blipFill>
        <p:spPr bwMode="auto">
          <a:xfrm>
            <a:off x="6738065" y="2057400"/>
            <a:ext cx="2060306" cy="3886200"/>
          </a:xfrm>
          <a:prstGeom prst="rect">
            <a:avLst/>
          </a:prstGeom>
          <a:noFill/>
          <a:ln w="9525">
            <a:noFill/>
            <a:miter lim="800000"/>
            <a:headEnd/>
            <a:tailEnd/>
          </a:ln>
        </p:spPr>
      </p:pic>
      <p:pic>
        <p:nvPicPr>
          <p:cNvPr id="7" name="Рисунок 10" descr="Волны"/>
          <p:cNvPicPr>
            <a:picLocks noChangeAspect="1"/>
          </p:cNvPicPr>
          <p:nvPr/>
        </p:nvPicPr>
        <p:blipFill>
          <a:blip r:embed="rId4" cstate="print"/>
          <a:srcRect/>
          <a:stretch>
            <a:fillRect/>
          </a:stretch>
        </p:blipFill>
        <p:spPr bwMode="auto">
          <a:xfrm>
            <a:off x="8907892" y="2057400"/>
            <a:ext cx="3282523" cy="3886200"/>
          </a:xfrm>
          <a:prstGeom prst="rect">
            <a:avLst/>
          </a:prstGeom>
          <a:noFill/>
          <a:ln w="9525">
            <a:noFill/>
            <a:miter lim="800000"/>
            <a:headEnd/>
            <a:tailEnd/>
          </a:ln>
        </p:spPr>
      </p:pic>
      <p:sp>
        <p:nvSpPr>
          <p:cNvPr id="2" name="Заголовок 1"/>
          <p:cNvSpPr>
            <a:spLocks noGrp="1"/>
          </p:cNvSpPr>
          <p:nvPr>
            <p:ph type="ctrTitle"/>
          </p:nvPr>
        </p:nvSpPr>
        <p:spPr>
          <a:xfrm>
            <a:off x="1751551" y="3019707"/>
            <a:ext cx="4845689" cy="2387600"/>
          </a:xfrm>
        </p:spPr>
        <p:txBody>
          <a:bodyPr>
            <a:normAutofit/>
          </a:bodyPr>
          <a:lstStyle>
            <a:lvl1pPr algn="l">
              <a:lnSpc>
                <a:spcPct val="90000"/>
              </a:lnSpc>
              <a:defRPr sz="4800">
                <a:solidFill>
                  <a:schemeClr val="bg1"/>
                </a:solidFill>
              </a:defRPr>
            </a:lvl1pPr>
          </a:lstStyle>
          <a:p>
            <a:r>
              <a:rPr lang="en-US" smtClean="0"/>
              <a:t>Click to edit Master title style</a:t>
            </a:r>
            <a:endParaRPr lang="ru-RU" dirty="0"/>
          </a:p>
        </p:txBody>
      </p:sp>
      <p:sp>
        <p:nvSpPr>
          <p:cNvPr id="3" name="Подзаголовок 2"/>
          <p:cNvSpPr>
            <a:spLocks noGrp="1"/>
          </p:cNvSpPr>
          <p:nvPr>
            <p:ph type="subTitle" idx="1"/>
          </p:nvPr>
        </p:nvSpPr>
        <p:spPr>
          <a:xfrm>
            <a:off x="1751551" y="5381894"/>
            <a:ext cx="4845689"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dirty="0"/>
          </a:p>
        </p:txBody>
      </p:sp>
      <p:sp>
        <p:nvSpPr>
          <p:cNvPr id="3" name="Вертикальный текст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4" name="Номер слайда 5"/>
          <p:cNvSpPr>
            <a:spLocks noGrp="1"/>
          </p:cNvSpPr>
          <p:nvPr>
            <p:ph type="sldNum" sz="quarter" idx="10"/>
          </p:nvPr>
        </p:nvSpPr>
        <p:spPr/>
        <p:txBody>
          <a:bodyPr/>
          <a:lstStyle>
            <a:lvl1pPr>
              <a:defRPr/>
            </a:lvl1pPr>
          </a:lstStyle>
          <a:p>
            <a:fld id="{5BE93333-8A9D-492B-89D3-61E31D41A38D}" type="slidenum">
              <a:rPr lang="ru-RU" smtClean="0"/>
              <a:pPr/>
              <a:t>‹#›</a:t>
            </a:fld>
            <a:endParaRPr lang="ru-RU"/>
          </a:p>
        </p:txBody>
      </p:sp>
      <p:sp>
        <p:nvSpPr>
          <p:cNvPr id="5" name="Дата 3"/>
          <p:cNvSpPr>
            <a:spLocks noGrp="1"/>
          </p:cNvSpPr>
          <p:nvPr>
            <p:ph type="dt" sz="half" idx="11"/>
          </p:nvPr>
        </p:nvSpPr>
        <p:spPr/>
        <p:txBody>
          <a:bodyPr/>
          <a:lstStyle>
            <a:lvl1pPr>
              <a:defRPr/>
            </a:lvl1pPr>
          </a:lstStyle>
          <a:p>
            <a:fld id="{66E41799-CD3C-4063-837B-3CA1604DD877}" type="datetimeFigureOut">
              <a:rPr lang="ru-RU" smtClean="0"/>
              <a:pPr/>
              <a:t>16.08.2013</a:t>
            </a:fld>
            <a:endParaRPr lang="ru-RU"/>
          </a:p>
        </p:txBody>
      </p:sp>
      <p:sp>
        <p:nvSpPr>
          <p:cNvPr id="6" name="Нижний колонтитул 4"/>
          <p:cNvSpPr>
            <a:spLocks noGrp="1"/>
          </p:cNvSpPr>
          <p:nvPr>
            <p:ph type="ftr" sz="quarter" idx="12"/>
          </p:nvPr>
        </p:nvSpPr>
        <p:spPr/>
        <p:txBody>
          <a:bodyPr/>
          <a:lstStyle>
            <a:lvl1pPr>
              <a:defRPr/>
            </a:lvl1pPr>
          </a:lstStyle>
          <a:p>
            <a:endParaRPr lang="ru-RU"/>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3765" y="190503"/>
            <a:ext cx="2057134" cy="5986463"/>
          </a:xfrm>
        </p:spPr>
        <p:txBody>
          <a:bodyPr vert="eaVert"/>
          <a:lstStyle/>
          <a:p>
            <a:r>
              <a:rPr lang="en-US" smtClean="0"/>
              <a:t>Click to edit Master title style</a:t>
            </a:r>
            <a:endParaRPr lang="ru-RU" dirty="0"/>
          </a:p>
        </p:txBody>
      </p:sp>
      <p:sp>
        <p:nvSpPr>
          <p:cNvPr id="3" name="Вертикальный текст 2"/>
          <p:cNvSpPr>
            <a:spLocks noGrp="1"/>
          </p:cNvSpPr>
          <p:nvPr>
            <p:ph type="body" orient="vert" idx="1"/>
          </p:nvPr>
        </p:nvSpPr>
        <p:spPr>
          <a:xfrm>
            <a:off x="838093" y="190503"/>
            <a:ext cx="7733293" cy="5986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4" name="Номер слайда 5"/>
          <p:cNvSpPr>
            <a:spLocks noGrp="1"/>
          </p:cNvSpPr>
          <p:nvPr>
            <p:ph type="sldNum" sz="quarter" idx="10"/>
          </p:nvPr>
        </p:nvSpPr>
        <p:spPr/>
        <p:txBody>
          <a:bodyPr/>
          <a:lstStyle>
            <a:lvl1pPr>
              <a:defRPr/>
            </a:lvl1pPr>
          </a:lstStyle>
          <a:p>
            <a:fld id="{5BE93333-8A9D-492B-89D3-61E31D41A38D}" type="slidenum">
              <a:rPr lang="ru-RU" smtClean="0"/>
              <a:pPr/>
              <a:t>‹#›</a:t>
            </a:fld>
            <a:endParaRPr lang="ru-RU"/>
          </a:p>
        </p:txBody>
      </p:sp>
      <p:sp>
        <p:nvSpPr>
          <p:cNvPr id="5" name="Дата 3"/>
          <p:cNvSpPr>
            <a:spLocks noGrp="1"/>
          </p:cNvSpPr>
          <p:nvPr>
            <p:ph type="dt" sz="half" idx="11"/>
          </p:nvPr>
        </p:nvSpPr>
        <p:spPr/>
        <p:txBody>
          <a:bodyPr/>
          <a:lstStyle>
            <a:lvl1pPr>
              <a:defRPr/>
            </a:lvl1pPr>
          </a:lstStyle>
          <a:p>
            <a:fld id="{66E41799-CD3C-4063-837B-3CA1604DD877}" type="datetimeFigureOut">
              <a:rPr lang="ru-RU" smtClean="0"/>
              <a:pPr/>
              <a:t>16.08.2013</a:t>
            </a:fld>
            <a:endParaRPr lang="ru-RU"/>
          </a:p>
        </p:txBody>
      </p:sp>
      <p:sp>
        <p:nvSpPr>
          <p:cNvPr id="6" name="Нижний колонтитул 4"/>
          <p:cNvSpPr>
            <a:spLocks noGrp="1"/>
          </p:cNvSpPr>
          <p:nvPr>
            <p:ph type="ftr" sz="quarter" idx="12"/>
          </p:nvPr>
        </p:nvSpPr>
        <p:spPr/>
        <p:txBody>
          <a:bodyPr/>
          <a:lstStyle>
            <a:lvl1pPr>
              <a:defRPr/>
            </a:lvl1pPr>
          </a:lstStyle>
          <a:p>
            <a:endParaRPr lang="ru-RU"/>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5868" y="762000"/>
            <a:ext cx="10565025"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17458" y="2362201"/>
            <a:ext cx="5026430"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117458" y="4300542"/>
            <a:ext cx="5026430"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6347061" y="2362203"/>
            <a:ext cx="5026428"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p:txBody>
          <a:bodyPr/>
          <a:lstStyle>
            <a:lvl1pPr>
              <a:defRPr/>
            </a:lvl1pPr>
          </a:lstStyle>
          <a:p>
            <a:fld id="{66E41799-CD3C-4063-837B-3CA1604DD877}" type="datetimeFigureOut">
              <a:rPr lang="ru-RU" smtClean="0"/>
              <a:pPr/>
              <a:t>16.08.2013</a:t>
            </a:fld>
            <a:endParaRPr lang="ru-RU"/>
          </a:p>
        </p:txBody>
      </p:sp>
      <p:sp>
        <p:nvSpPr>
          <p:cNvPr id="7" name="Rectangle 12"/>
          <p:cNvSpPr>
            <a:spLocks noGrp="1" noChangeArrowheads="1"/>
          </p:cNvSpPr>
          <p:nvPr>
            <p:ph type="ftr" sz="quarter" idx="11"/>
          </p:nvPr>
        </p:nvSpPr>
        <p:spPr/>
        <p:txBody>
          <a:bodyPr/>
          <a:lstStyle>
            <a:lvl1pPr>
              <a:defRPr/>
            </a:lvl1pPr>
          </a:lstStyle>
          <a:p>
            <a:endParaRPr lang="ru-RU"/>
          </a:p>
        </p:txBody>
      </p:sp>
      <p:sp>
        <p:nvSpPr>
          <p:cNvPr id="8" name="Rectangle 13"/>
          <p:cNvSpPr>
            <a:spLocks noGrp="1" noChangeArrowheads="1"/>
          </p:cNvSpPr>
          <p:nvPr>
            <p:ph type="sldNum" sz="quarter" idx="12"/>
          </p:nvPr>
        </p:nvSpPr>
        <p:spPr/>
        <p:txBody>
          <a:bodyPr/>
          <a:lstStyle>
            <a:lvl1pPr>
              <a:defRPr/>
            </a:lvl1pPr>
          </a:lstStyle>
          <a:p>
            <a:fld id="{5BE93333-8A9D-492B-89D3-61E31D41A38D}"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5868" y="762000"/>
            <a:ext cx="1056502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17458" y="2362203"/>
            <a:ext cx="5026430"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347061" y="2362201"/>
            <a:ext cx="5026428"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347061" y="4300542"/>
            <a:ext cx="5026428"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p:txBody>
          <a:bodyPr/>
          <a:lstStyle>
            <a:lvl1pPr>
              <a:defRPr/>
            </a:lvl1pPr>
          </a:lstStyle>
          <a:p>
            <a:fld id="{66E41799-CD3C-4063-837B-3CA1604DD877}" type="datetimeFigureOut">
              <a:rPr lang="ru-RU" smtClean="0"/>
              <a:pPr/>
              <a:t>16.08.2013</a:t>
            </a:fld>
            <a:endParaRPr lang="ru-RU"/>
          </a:p>
        </p:txBody>
      </p:sp>
      <p:sp>
        <p:nvSpPr>
          <p:cNvPr id="7" name="Rectangle 12"/>
          <p:cNvSpPr>
            <a:spLocks noGrp="1" noChangeArrowheads="1"/>
          </p:cNvSpPr>
          <p:nvPr>
            <p:ph type="ftr" sz="quarter" idx="11"/>
          </p:nvPr>
        </p:nvSpPr>
        <p:spPr/>
        <p:txBody>
          <a:bodyPr/>
          <a:lstStyle>
            <a:lvl1pPr>
              <a:defRPr/>
            </a:lvl1pPr>
          </a:lstStyle>
          <a:p>
            <a:endParaRPr lang="ru-RU"/>
          </a:p>
        </p:txBody>
      </p:sp>
      <p:sp>
        <p:nvSpPr>
          <p:cNvPr id="8" name="Rectangle 13"/>
          <p:cNvSpPr>
            <a:spLocks noGrp="1" noChangeArrowheads="1"/>
          </p:cNvSpPr>
          <p:nvPr>
            <p:ph type="sldNum" sz="quarter" idx="12"/>
          </p:nvPr>
        </p:nvSpPr>
        <p:spPr/>
        <p:txBody>
          <a:bodyPr/>
          <a:lstStyle>
            <a:lvl1pPr>
              <a:defRPr/>
            </a:lvl1pPr>
          </a:lstStyle>
          <a:p>
            <a:fld id="{5BE93333-8A9D-492B-89D3-61E31D41A38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dirty="0"/>
          </a:p>
        </p:txBody>
      </p:sp>
      <p:sp>
        <p:nvSpPr>
          <p:cNvPr id="3" name="Объект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4" name="Номер слайда 5"/>
          <p:cNvSpPr>
            <a:spLocks noGrp="1"/>
          </p:cNvSpPr>
          <p:nvPr>
            <p:ph type="sldNum" sz="quarter" idx="10"/>
          </p:nvPr>
        </p:nvSpPr>
        <p:spPr/>
        <p:txBody>
          <a:bodyPr/>
          <a:lstStyle>
            <a:lvl1pPr>
              <a:defRPr/>
            </a:lvl1pPr>
          </a:lstStyle>
          <a:p>
            <a:fld id="{5BE93333-8A9D-492B-89D3-61E31D41A38D}" type="slidenum">
              <a:rPr lang="ru-RU" smtClean="0"/>
              <a:pPr/>
              <a:t>‹#›</a:t>
            </a:fld>
            <a:endParaRPr lang="ru-RU"/>
          </a:p>
        </p:txBody>
      </p:sp>
      <p:sp>
        <p:nvSpPr>
          <p:cNvPr id="5" name="Дата 3"/>
          <p:cNvSpPr>
            <a:spLocks noGrp="1"/>
          </p:cNvSpPr>
          <p:nvPr>
            <p:ph type="dt" sz="half" idx="11"/>
          </p:nvPr>
        </p:nvSpPr>
        <p:spPr/>
        <p:txBody>
          <a:bodyPr/>
          <a:lstStyle>
            <a:lvl1pPr>
              <a:defRPr/>
            </a:lvl1pPr>
          </a:lstStyle>
          <a:p>
            <a:fld id="{66E41799-CD3C-4063-837B-3CA1604DD877}" type="datetimeFigureOut">
              <a:rPr lang="ru-RU" smtClean="0"/>
              <a:pPr/>
              <a:t>16.08.2013</a:t>
            </a:fld>
            <a:endParaRPr lang="ru-RU"/>
          </a:p>
        </p:txBody>
      </p:sp>
      <p:sp>
        <p:nvSpPr>
          <p:cNvPr id="6" name="Нижний колонтитул 4"/>
          <p:cNvSpPr>
            <a:spLocks noGrp="1"/>
          </p:cNvSpPr>
          <p:nvPr>
            <p:ph type="ftr" sz="quarter" idx="12"/>
          </p:nvPr>
        </p:nvSpPr>
        <p:spPr/>
        <p:txBody>
          <a:bodyPr/>
          <a:lstStyle>
            <a:lvl1pPr>
              <a:defRPr/>
            </a:lvl1pPr>
          </a:lstStyle>
          <a:p>
            <a:endParaRPr lang="ru-RU"/>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7"/>
          <p:cNvSpPr/>
          <p:nvPr/>
        </p:nvSpPr>
        <p:spPr>
          <a:xfrm>
            <a:off x="1599994" y="2058988"/>
            <a:ext cx="719837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pic>
        <p:nvPicPr>
          <p:cNvPr id="5" name="Рисунок 8" descr="Волны"/>
          <p:cNvPicPr>
            <a:picLocks noChangeAspect="1"/>
          </p:cNvPicPr>
          <p:nvPr/>
        </p:nvPicPr>
        <p:blipFill>
          <a:blip r:embed="rId2" cstate="print"/>
          <a:srcRect/>
          <a:stretch>
            <a:fillRect/>
          </a:stretch>
        </p:blipFill>
        <p:spPr bwMode="auto">
          <a:xfrm>
            <a:off x="8907892" y="2058988"/>
            <a:ext cx="3282523" cy="3886200"/>
          </a:xfrm>
          <a:prstGeom prst="rect">
            <a:avLst/>
          </a:prstGeom>
          <a:noFill/>
          <a:ln w="9525">
            <a:noFill/>
            <a:miter lim="800000"/>
            <a:headEnd/>
            <a:tailEnd/>
          </a:ln>
        </p:spPr>
      </p:pic>
      <p:pic>
        <p:nvPicPr>
          <p:cNvPr id="6" name="Рисунок 10" descr="Крупный план зеленых насаждений"/>
          <p:cNvPicPr>
            <a:picLocks noChangeAspect="1"/>
          </p:cNvPicPr>
          <p:nvPr/>
        </p:nvPicPr>
        <p:blipFill>
          <a:blip r:embed="rId3" cstate="print"/>
          <a:srcRect/>
          <a:stretch>
            <a:fillRect/>
          </a:stretch>
        </p:blipFill>
        <p:spPr bwMode="auto">
          <a:xfrm>
            <a:off x="3" y="2058988"/>
            <a:ext cx="1490469" cy="3886200"/>
          </a:xfrm>
          <a:prstGeom prst="rect">
            <a:avLst/>
          </a:prstGeom>
          <a:noFill/>
          <a:ln w="9525">
            <a:noFill/>
            <a:miter lim="800000"/>
            <a:headEnd/>
            <a:tailEnd/>
          </a:ln>
        </p:spPr>
      </p:pic>
      <p:sp>
        <p:nvSpPr>
          <p:cNvPr id="2" name="Заголовок 1"/>
          <p:cNvSpPr>
            <a:spLocks noGrp="1"/>
          </p:cNvSpPr>
          <p:nvPr>
            <p:ph type="title"/>
          </p:nvPr>
        </p:nvSpPr>
        <p:spPr>
          <a:xfrm>
            <a:off x="1751550" y="2263916"/>
            <a:ext cx="6948535" cy="3143393"/>
          </a:xfrm>
        </p:spPr>
        <p:txBody>
          <a:bodyPr/>
          <a:lstStyle>
            <a:lvl1pPr>
              <a:defRPr sz="6000">
                <a:solidFill>
                  <a:schemeClr val="bg1"/>
                </a:solidFill>
              </a:defRPr>
            </a:lvl1pPr>
          </a:lstStyle>
          <a:p>
            <a:r>
              <a:rPr lang="en-US" smtClean="0"/>
              <a:t>Click to edit Master title style</a:t>
            </a:r>
            <a:endParaRPr lang="ru-RU" dirty="0"/>
          </a:p>
        </p:txBody>
      </p:sp>
      <p:sp>
        <p:nvSpPr>
          <p:cNvPr id="3" name="Текст 2"/>
          <p:cNvSpPr>
            <a:spLocks noGrp="1"/>
          </p:cNvSpPr>
          <p:nvPr>
            <p:ph type="body" idx="1"/>
          </p:nvPr>
        </p:nvSpPr>
        <p:spPr>
          <a:xfrm>
            <a:off x="1751550" y="5381895"/>
            <a:ext cx="6948535"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dirty="0"/>
          </a:p>
        </p:txBody>
      </p:sp>
      <p:sp>
        <p:nvSpPr>
          <p:cNvPr id="3" name="Объект 2"/>
          <p:cNvSpPr>
            <a:spLocks noGrp="1"/>
          </p:cNvSpPr>
          <p:nvPr>
            <p:ph sz="half" idx="1"/>
          </p:nvPr>
        </p:nvSpPr>
        <p:spPr>
          <a:xfrm>
            <a:off x="1409520" y="1556282"/>
            <a:ext cx="4609500"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4" name="Объект 3"/>
          <p:cNvSpPr>
            <a:spLocks noGrp="1"/>
          </p:cNvSpPr>
          <p:nvPr>
            <p:ph sz="half" idx="2"/>
          </p:nvPr>
        </p:nvSpPr>
        <p:spPr>
          <a:xfrm>
            <a:off x="6171400" y="1556282"/>
            <a:ext cx="46091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5" name="Номер слайда 5"/>
          <p:cNvSpPr>
            <a:spLocks noGrp="1"/>
          </p:cNvSpPr>
          <p:nvPr>
            <p:ph type="sldNum" sz="quarter" idx="10"/>
          </p:nvPr>
        </p:nvSpPr>
        <p:spPr/>
        <p:txBody>
          <a:bodyPr/>
          <a:lstStyle>
            <a:lvl1pPr>
              <a:defRPr/>
            </a:lvl1pPr>
          </a:lstStyle>
          <a:p>
            <a:fld id="{5BE93333-8A9D-492B-89D3-61E31D41A38D}" type="slidenum">
              <a:rPr lang="ru-RU" smtClean="0"/>
              <a:pPr/>
              <a:t>‹#›</a:t>
            </a:fld>
            <a:endParaRPr lang="ru-RU"/>
          </a:p>
        </p:txBody>
      </p:sp>
      <p:sp>
        <p:nvSpPr>
          <p:cNvPr id="6" name="Дата 3"/>
          <p:cNvSpPr>
            <a:spLocks noGrp="1"/>
          </p:cNvSpPr>
          <p:nvPr>
            <p:ph type="dt" sz="half" idx="11"/>
          </p:nvPr>
        </p:nvSpPr>
        <p:spPr/>
        <p:txBody>
          <a:bodyPr/>
          <a:lstStyle>
            <a:lvl1pPr>
              <a:defRPr/>
            </a:lvl1pPr>
          </a:lstStyle>
          <a:p>
            <a:fld id="{66E41799-CD3C-4063-837B-3CA1604DD877}" type="datetimeFigureOut">
              <a:rPr lang="ru-RU" smtClean="0"/>
              <a:pPr/>
              <a:t>16.08.2013</a:t>
            </a:fld>
            <a:endParaRPr lang="ru-RU"/>
          </a:p>
        </p:txBody>
      </p:sp>
      <p:sp>
        <p:nvSpPr>
          <p:cNvPr id="7" name="Нижний колонтитул 4"/>
          <p:cNvSpPr>
            <a:spLocks noGrp="1"/>
          </p:cNvSpPr>
          <p:nvPr>
            <p:ph type="ftr" sz="quarter" idx="12"/>
          </p:nvPr>
        </p:nvSpPr>
        <p:spPr/>
        <p:txBody>
          <a:bodyPr/>
          <a:lstStyle>
            <a:lvl1pPr>
              <a:defRPr/>
            </a:lvl1pPr>
          </a:lstStyle>
          <a:p>
            <a:endParaRPr lang="ru-RU"/>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dirty="0"/>
          </a:p>
        </p:txBody>
      </p:sp>
      <p:sp>
        <p:nvSpPr>
          <p:cNvPr id="3" name="Текст 2"/>
          <p:cNvSpPr>
            <a:spLocks noGrp="1"/>
          </p:cNvSpPr>
          <p:nvPr>
            <p:ph type="body" idx="1"/>
          </p:nvPr>
        </p:nvSpPr>
        <p:spPr>
          <a:xfrm>
            <a:off x="1409517" y="1554480"/>
            <a:ext cx="46079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Объект 3"/>
          <p:cNvSpPr>
            <a:spLocks noGrp="1"/>
          </p:cNvSpPr>
          <p:nvPr>
            <p:ph sz="half" idx="2"/>
          </p:nvPr>
        </p:nvSpPr>
        <p:spPr>
          <a:xfrm>
            <a:off x="1409517" y="2378395"/>
            <a:ext cx="46079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5" name="Текст 4"/>
          <p:cNvSpPr>
            <a:spLocks noGrp="1"/>
          </p:cNvSpPr>
          <p:nvPr>
            <p:ph type="body" sz="quarter" idx="3"/>
          </p:nvPr>
        </p:nvSpPr>
        <p:spPr>
          <a:xfrm>
            <a:off x="6171399" y="1554480"/>
            <a:ext cx="46095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Объект 5"/>
          <p:cNvSpPr>
            <a:spLocks noGrp="1"/>
          </p:cNvSpPr>
          <p:nvPr>
            <p:ph sz="quarter" idx="4"/>
          </p:nvPr>
        </p:nvSpPr>
        <p:spPr>
          <a:xfrm>
            <a:off x="6171399" y="2378395"/>
            <a:ext cx="46095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7" name="Номер слайда 5"/>
          <p:cNvSpPr>
            <a:spLocks noGrp="1"/>
          </p:cNvSpPr>
          <p:nvPr>
            <p:ph type="sldNum" sz="quarter" idx="10"/>
          </p:nvPr>
        </p:nvSpPr>
        <p:spPr/>
        <p:txBody>
          <a:bodyPr/>
          <a:lstStyle>
            <a:lvl1pPr>
              <a:defRPr/>
            </a:lvl1pPr>
          </a:lstStyle>
          <a:p>
            <a:fld id="{5BE93333-8A9D-492B-89D3-61E31D41A38D}" type="slidenum">
              <a:rPr lang="ru-RU" smtClean="0"/>
              <a:pPr/>
              <a:t>‹#›</a:t>
            </a:fld>
            <a:endParaRPr lang="ru-RU"/>
          </a:p>
        </p:txBody>
      </p:sp>
      <p:sp>
        <p:nvSpPr>
          <p:cNvPr id="8" name="Дата 3"/>
          <p:cNvSpPr>
            <a:spLocks noGrp="1"/>
          </p:cNvSpPr>
          <p:nvPr>
            <p:ph type="dt" sz="half" idx="11"/>
          </p:nvPr>
        </p:nvSpPr>
        <p:spPr/>
        <p:txBody>
          <a:bodyPr/>
          <a:lstStyle>
            <a:lvl1pPr>
              <a:defRPr/>
            </a:lvl1pPr>
          </a:lstStyle>
          <a:p>
            <a:fld id="{66E41799-CD3C-4063-837B-3CA1604DD877}" type="datetimeFigureOut">
              <a:rPr lang="ru-RU" smtClean="0"/>
              <a:pPr/>
              <a:t>16.08.2013</a:t>
            </a:fld>
            <a:endParaRPr lang="ru-RU"/>
          </a:p>
        </p:txBody>
      </p:sp>
      <p:sp>
        <p:nvSpPr>
          <p:cNvPr id="9" name="Нижний колонтитул 4"/>
          <p:cNvSpPr>
            <a:spLocks noGrp="1"/>
          </p:cNvSpPr>
          <p:nvPr>
            <p:ph type="ftr" sz="quarter" idx="12"/>
          </p:nvPr>
        </p:nvSpPr>
        <p:spPr/>
        <p:txBody>
          <a:bodyPr/>
          <a:lstStyle>
            <a:lvl1pPr>
              <a:defRPr/>
            </a:lvl1pPr>
          </a:lstStyle>
          <a:p>
            <a:endParaRPr lang="ru-RU"/>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Click to edit Master title style</a:t>
            </a:r>
            <a:endParaRPr lang="ru-RU" dirty="0"/>
          </a:p>
        </p:txBody>
      </p:sp>
      <p:sp>
        <p:nvSpPr>
          <p:cNvPr id="3" name="Номер слайда 5"/>
          <p:cNvSpPr>
            <a:spLocks noGrp="1"/>
          </p:cNvSpPr>
          <p:nvPr>
            <p:ph type="sldNum" sz="quarter" idx="10"/>
          </p:nvPr>
        </p:nvSpPr>
        <p:spPr/>
        <p:txBody>
          <a:bodyPr/>
          <a:lstStyle>
            <a:lvl1pPr>
              <a:defRPr/>
            </a:lvl1pPr>
          </a:lstStyle>
          <a:p>
            <a:fld id="{5BE93333-8A9D-492B-89D3-61E31D41A38D}" type="slidenum">
              <a:rPr lang="ru-RU" smtClean="0"/>
              <a:pPr/>
              <a:t>‹#›</a:t>
            </a:fld>
            <a:endParaRPr lang="ru-RU"/>
          </a:p>
        </p:txBody>
      </p:sp>
      <p:sp>
        <p:nvSpPr>
          <p:cNvPr id="4" name="Дата 3"/>
          <p:cNvSpPr>
            <a:spLocks noGrp="1"/>
          </p:cNvSpPr>
          <p:nvPr>
            <p:ph type="dt" sz="half" idx="11"/>
          </p:nvPr>
        </p:nvSpPr>
        <p:spPr/>
        <p:txBody>
          <a:bodyPr/>
          <a:lstStyle>
            <a:lvl1pPr>
              <a:defRPr/>
            </a:lvl1pPr>
          </a:lstStyle>
          <a:p>
            <a:fld id="{66E41799-CD3C-4063-837B-3CA1604DD877}" type="datetimeFigureOut">
              <a:rPr lang="ru-RU" smtClean="0"/>
              <a:pPr/>
              <a:t>16.08.2013</a:t>
            </a:fld>
            <a:endParaRPr lang="ru-RU"/>
          </a:p>
        </p:txBody>
      </p:sp>
      <p:sp>
        <p:nvSpPr>
          <p:cNvPr id="5" name="Нижний колонтитул 4"/>
          <p:cNvSpPr>
            <a:spLocks noGrp="1"/>
          </p:cNvSpPr>
          <p:nvPr>
            <p:ph type="ftr" sz="quarter" idx="12"/>
          </p:nvPr>
        </p:nvSpPr>
        <p:spPr/>
        <p:txBody>
          <a:bodyPr/>
          <a:lstStyle>
            <a:lvl1pPr>
              <a:defRPr/>
            </a:lvl1pPr>
          </a:lstStyle>
          <a:p>
            <a:endParaRPr lang="ru-RU"/>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5"/>
          <p:cNvSpPr>
            <a:spLocks noGrp="1"/>
          </p:cNvSpPr>
          <p:nvPr>
            <p:ph type="sldNum" sz="quarter" idx="10"/>
          </p:nvPr>
        </p:nvSpPr>
        <p:spPr/>
        <p:txBody>
          <a:bodyPr/>
          <a:lstStyle>
            <a:lvl1pPr>
              <a:defRPr/>
            </a:lvl1pPr>
          </a:lstStyle>
          <a:p>
            <a:fld id="{5BE93333-8A9D-492B-89D3-61E31D41A38D}" type="slidenum">
              <a:rPr lang="ru-RU" smtClean="0"/>
              <a:pPr/>
              <a:t>‹#›</a:t>
            </a:fld>
            <a:endParaRPr lang="ru-RU"/>
          </a:p>
        </p:txBody>
      </p:sp>
      <p:sp>
        <p:nvSpPr>
          <p:cNvPr id="3" name="Дата 3"/>
          <p:cNvSpPr>
            <a:spLocks noGrp="1"/>
          </p:cNvSpPr>
          <p:nvPr>
            <p:ph type="dt" sz="half" idx="11"/>
          </p:nvPr>
        </p:nvSpPr>
        <p:spPr/>
        <p:txBody>
          <a:bodyPr/>
          <a:lstStyle>
            <a:lvl1pPr>
              <a:defRPr/>
            </a:lvl1pPr>
          </a:lstStyle>
          <a:p>
            <a:fld id="{66E41799-CD3C-4063-837B-3CA1604DD877}" type="datetimeFigureOut">
              <a:rPr lang="ru-RU" smtClean="0"/>
              <a:pPr/>
              <a:t>16.08.2013</a:t>
            </a:fld>
            <a:endParaRPr lang="ru-RU"/>
          </a:p>
        </p:txBody>
      </p:sp>
      <p:sp>
        <p:nvSpPr>
          <p:cNvPr id="4" name="Нижний колонтитул 4"/>
          <p:cNvSpPr>
            <a:spLocks noGrp="1"/>
          </p:cNvSpPr>
          <p:nvPr>
            <p:ph type="ftr" sz="quarter" idx="12"/>
          </p:nvPr>
        </p:nvSpPr>
        <p:spPr/>
        <p:txBody>
          <a:bodyPr/>
          <a:lstStyle>
            <a:lvl1pPr>
              <a:defRPr/>
            </a:lvl1pPr>
          </a:lstStyle>
          <a:p>
            <a:endParaRPr lang="ru-RU"/>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5818" y="919616"/>
            <a:ext cx="4155082" cy="2532888"/>
          </a:xfrm>
        </p:spPr>
        <p:txBody>
          <a:bodyPr/>
          <a:lstStyle>
            <a:lvl1pPr>
              <a:defRPr sz="3200"/>
            </a:lvl1pPr>
          </a:lstStyle>
          <a:p>
            <a:r>
              <a:rPr lang="en-US" smtClean="0"/>
              <a:t>Click to edit Master title style</a:t>
            </a:r>
            <a:endParaRPr lang="ru-RU" dirty="0"/>
          </a:p>
        </p:txBody>
      </p:sp>
      <p:sp>
        <p:nvSpPr>
          <p:cNvPr id="3" name="Объект 2"/>
          <p:cNvSpPr>
            <a:spLocks noGrp="1"/>
          </p:cNvSpPr>
          <p:nvPr>
            <p:ph idx="1"/>
          </p:nvPr>
        </p:nvSpPr>
        <p:spPr>
          <a:xfrm>
            <a:off x="1409517" y="915923"/>
            <a:ext cx="5216301"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dirty="0"/>
          </a:p>
        </p:txBody>
      </p:sp>
      <p:sp>
        <p:nvSpPr>
          <p:cNvPr id="4" name="Текст 3"/>
          <p:cNvSpPr>
            <a:spLocks noGrp="1"/>
          </p:cNvSpPr>
          <p:nvPr>
            <p:ph type="body" sz="half" idx="2"/>
          </p:nvPr>
        </p:nvSpPr>
        <p:spPr>
          <a:xfrm>
            <a:off x="6625818" y="3446399"/>
            <a:ext cx="4155082"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Номер слайда 5"/>
          <p:cNvSpPr>
            <a:spLocks noGrp="1"/>
          </p:cNvSpPr>
          <p:nvPr>
            <p:ph type="sldNum" sz="quarter" idx="10"/>
          </p:nvPr>
        </p:nvSpPr>
        <p:spPr/>
        <p:txBody>
          <a:bodyPr/>
          <a:lstStyle>
            <a:lvl1pPr>
              <a:defRPr/>
            </a:lvl1pPr>
          </a:lstStyle>
          <a:p>
            <a:fld id="{5BE93333-8A9D-492B-89D3-61E31D41A38D}" type="slidenum">
              <a:rPr lang="ru-RU" smtClean="0"/>
              <a:pPr/>
              <a:t>‹#›</a:t>
            </a:fld>
            <a:endParaRPr lang="ru-RU"/>
          </a:p>
        </p:txBody>
      </p:sp>
      <p:sp>
        <p:nvSpPr>
          <p:cNvPr id="6" name="Дата 3"/>
          <p:cNvSpPr>
            <a:spLocks noGrp="1"/>
          </p:cNvSpPr>
          <p:nvPr>
            <p:ph type="dt" sz="half" idx="11"/>
          </p:nvPr>
        </p:nvSpPr>
        <p:spPr/>
        <p:txBody>
          <a:bodyPr/>
          <a:lstStyle>
            <a:lvl1pPr>
              <a:defRPr/>
            </a:lvl1pPr>
          </a:lstStyle>
          <a:p>
            <a:fld id="{66E41799-CD3C-4063-837B-3CA1604DD877}" type="datetimeFigureOut">
              <a:rPr lang="ru-RU" smtClean="0"/>
              <a:pPr/>
              <a:t>16.08.2013</a:t>
            </a:fld>
            <a:endParaRPr lang="ru-RU"/>
          </a:p>
        </p:txBody>
      </p:sp>
      <p:sp>
        <p:nvSpPr>
          <p:cNvPr id="7" name="Нижний колонтитул 4"/>
          <p:cNvSpPr>
            <a:spLocks noGrp="1"/>
          </p:cNvSpPr>
          <p:nvPr>
            <p:ph type="ftr" sz="quarter" idx="12"/>
          </p:nvPr>
        </p:nvSpPr>
        <p:spPr/>
        <p:txBody>
          <a:bodyPr/>
          <a:lstStyle>
            <a:lvl1pPr>
              <a:defRPr/>
            </a:lvl1pPr>
          </a:lstStyle>
          <a:p>
            <a:endParaRPr lang="ru-RU"/>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5819" y="919616"/>
            <a:ext cx="4155082" cy="2532888"/>
          </a:xfrm>
        </p:spPr>
        <p:txBody>
          <a:bodyPr/>
          <a:lstStyle>
            <a:lvl1pPr>
              <a:defRPr sz="3200"/>
            </a:lvl1pPr>
          </a:lstStyle>
          <a:p>
            <a:r>
              <a:rPr lang="en-US" smtClean="0"/>
              <a:t>Click to edit Master title style</a:t>
            </a:r>
            <a:endParaRPr lang="ru-RU" dirty="0"/>
          </a:p>
        </p:txBody>
      </p:sp>
      <p:sp>
        <p:nvSpPr>
          <p:cNvPr id="3" name="Рисунок 2"/>
          <p:cNvSpPr>
            <a:spLocks noGrp="1"/>
          </p:cNvSpPr>
          <p:nvPr>
            <p:ph type="pic" idx="1"/>
          </p:nvPr>
        </p:nvSpPr>
        <p:spPr>
          <a:xfrm>
            <a:off x="0" y="915923"/>
            <a:ext cx="6625815" cy="5065776"/>
          </a:xfrm>
        </p:spPr>
        <p:txBody>
          <a:bodyPr tIns="1371600" rtlCol="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ru-RU" noProof="0" dirty="0"/>
          </a:p>
        </p:txBody>
      </p:sp>
      <p:sp>
        <p:nvSpPr>
          <p:cNvPr id="4" name="Текст 3"/>
          <p:cNvSpPr>
            <a:spLocks noGrp="1"/>
          </p:cNvSpPr>
          <p:nvPr>
            <p:ph type="body" sz="half" idx="2"/>
          </p:nvPr>
        </p:nvSpPr>
        <p:spPr>
          <a:xfrm>
            <a:off x="6625819" y="3446397"/>
            <a:ext cx="4155082"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Номер слайда 5"/>
          <p:cNvSpPr>
            <a:spLocks noGrp="1"/>
          </p:cNvSpPr>
          <p:nvPr>
            <p:ph type="sldNum" sz="quarter" idx="10"/>
          </p:nvPr>
        </p:nvSpPr>
        <p:spPr/>
        <p:txBody>
          <a:bodyPr/>
          <a:lstStyle>
            <a:lvl1pPr>
              <a:defRPr/>
            </a:lvl1pPr>
          </a:lstStyle>
          <a:p>
            <a:fld id="{5BE93333-8A9D-492B-89D3-61E31D41A38D}" type="slidenum">
              <a:rPr lang="ru-RU" smtClean="0"/>
              <a:pPr/>
              <a:t>‹#›</a:t>
            </a:fld>
            <a:endParaRPr lang="ru-RU"/>
          </a:p>
        </p:txBody>
      </p:sp>
      <p:sp>
        <p:nvSpPr>
          <p:cNvPr id="6" name="Дата 3"/>
          <p:cNvSpPr>
            <a:spLocks noGrp="1"/>
          </p:cNvSpPr>
          <p:nvPr>
            <p:ph type="dt" sz="half" idx="11"/>
          </p:nvPr>
        </p:nvSpPr>
        <p:spPr/>
        <p:txBody>
          <a:bodyPr/>
          <a:lstStyle>
            <a:lvl1pPr>
              <a:defRPr/>
            </a:lvl1pPr>
          </a:lstStyle>
          <a:p>
            <a:fld id="{66E41799-CD3C-4063-837B-3CA1604DD877}" type="datetimeFigureOut">
              <a:rPr lang="ru-RU" smtClean="0"/>
              <a:pPr/>
              <a:t>16.08.2013</a:t>
            </a:fld>
            <a:endParaRPr lang="ru-RU"/>
          </a:p>
        </p:txBody>
      </p:sp>
      <p:sp>
        <p:nvSpPr>
          <p:cNvPr id="7" name="Нижний колонтитул 4"/>
          <p:cNvSpPr>
            <a:spLocks noGrp="1"/>
          </p:cNvSpPr>
          <p:nvPr>
            <p:ph type="ftr" sz="quarter" idx="12"/>
          </p:nvPr>
        </p:nvSpPr>
        <p:spPr/>
        <p:txBody>
          <a:bodyPr/>
          <a:lstStyle>
            <a:lvl1pPr>
              <a:defRPr/>
            </a:lvl1pPr>
          </a:lstStyle>
          <a:p>
            <a:endParaRPr lang="ru-RU"/>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a:xfrm>
            <a:off x="1" y="6629400"/>
            <a:ext cx="1499993"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1" name="Прямоугольник 10"/>
          <p:cNvSpPr/>
          <p:nvPr/>
        </p:nvSpPr>
        <p:spPr>
          <a:xfrm>
            <a:off x="1609515" y="6629400"/>
            <a:ext cx="10580899"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solidFill>
                <a:schemeClr val="accent1">
                  <a:lumMod val="75000"/>
                </a:schemeClr>
              </a:solidFill>
            </a:endParaRPr>
          </a:p>
        </p:txBody>
      </p:sp>
      <p:sp>
        <p:nvSpPr>
          <p:cNvPr id="1028" name="Заголовок 1"/>
          <p:cNvSpPr>
            <a:spLocks noGrp="1"/>
          </p:cNvSpPr>
          <p:nvPr>
            <p:ph type="title"/>
          </p:nvPr>
        </p:nvSpPr>
        <p:spPr bwMode="auto">
          <a:xfrm>
            <a:off x="1409517" y="276225"/>
            <a:ext cx="9371381" cy="11826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029" name="Текст 2"/>
          <p:cNvSpPr>
            <a:spLocks noGrp="1"/>
          </p:cNvSpPr>
          <p:nvPr>
            <p:ph type="body" idx="1"/>
          </p:nvPr>
        </p:nvSpPr>
        <p:spPr bwMode="auto">
          <a:xfrm>
            <a:off x="1409517" y="1565277"/>
            <a:ext cx="9371381" cy="4621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 name="Номер слайда 5"/>
          <p:cNvSpPr>
            <a:spLocks noGrp="1"/>
          </p:cNvSpPr>
          <p:nvPr>
            <p:ph type="sldNum" sz="quarter" idx="4"/>
          </p:nvPr>
        </p:nvSpPr>
        <p:spPr>
          <a:xfrm>
            <a:off x="3" y="6629400"/>
            <a:ext cx="411109" cy="228600"/>
          </a:xfrm>
          <a:prstGeom prst="rect">
            <a:avLst/>
          </a:prstGeom>
        </p:spPr>
        <p:txBody>
          <a:bodyPr vert="horz" lIns="91440" tIns="45720" rIns="91440" bIns="45720" rtlCol="0" anchor="ctr"/>
          <a:lstStyle>
            <a:lvl1pPr algn="r" fontAlgn="auto">
              <a:spcBef>
                <a:spcPts val="0"/>
              </a:spcBef>
              <a:spcAft>
                <a:spcPts val="0"/>
              </a:spcAft>
              <a:defRPr sz="800">
                <a:solidFill>
                  <a:schemeClr val="accent1">
                    <a:lumMod val="75000"/>
                  </a:schemeClr>
                </a:solidFill>
                <a:latin typeface="+mn-lt"/>
              </a:defRPr>
            </a:lvl1pPr>
          </a:lstStyle>
          <a:p>
            <a:fld id="{5BE93333-8A9D-492B-89D3-61E31D41A38D}" type="slidenum">
              <a:rPr lang="ru-RU" smtClean="0"/>
              <a:pPr/>
              <a:t>‹#›</a:t>
            </a:fld>
            <a:endParaRPr lang="ru-RU"/>
          </a:p>
        </p:txBody>
      </p:sp>
      <p:sp>
        <p:nvSpPr>
          <p:cNvPr id="4" name="Дата 3"/>
          <p:cNvSpPr>
            <a:spLocks noGrp="1"/>
          </p:cNvSpPr>
          <p:nvPr>
            <p:ph type="dt" sz="half" idx="2"/>
          </p:nvPr>
        </p:nvSpPr>
        <p:spPr>
          <a:xfrm>
            <a:off x="431745" y="6629400"/>
            <a:ext cx="999996" cy="228600"/>
          </a:xfrm>
          <a:prstGeom prst="rect">
            <a:avLst/>
          </a:prstGeom>
        </p:spPr>
        <p:txBody>
          <a:bodyPr vert="horz" lIns="91440" tIns="45720" rIns="91440" bIns="45720" rtlCol="0" anchor="ctr"/>
          <a:lstStyle>
            <a:lvl1pPr algn="r" fontAlgn="auto">
              <a:spcBef>
                <a:spcPts val="0"/>
              </a:spcBef>
              <a:spcAft>
                <a:spcPts val="0"/>
              </a:spcAft>
              <a:defRPr sz="800">
                <a:solidFill>
                  <a:schemeClr val="accent1">
                    <a:lumMod val="75000"/>
                  </a:schemeClr>
                </a:solidFill>
                <a:latin typeface="+mn-lt"/>
              </a:defRPr>
            </a:lvl1pPr>
          </a:lstStyle>
          <a:p>
            <a:fld id="{66E41799-CD3C-4063-837B-3CA1604DD877}" type="datetimeFigureOut">
              <a:rPr lang="ru-RU" smtClean="0"/>
              <a:pPr/>
              <a:t>16.08.2013</a:t>
            </a:fld>
            <a:endParaRPr lang="ru-RU"/>
          </a:p>
        </p:txBody>
      </p:sp>
      <p:sp>
        <p:nvSpPr>
          <p:cNvPr id="5" name="Нижний колонтитул 4"/>
          <p:cNvSpPr>
            <a:spLocks noGrp="1"/>
          </p:cNvSpPr>
          <p:nvPr>
            <p:ph type="ftr" sz="quarter" idx="3"/>
          </p:nvPr>
        </p:nvSpPr>
        <p:spPr>
          <a:xfrm>
            <a:off x="1638087" y="6629400"/>
            <a:ext cx="9142810" cy="228600"/>
          </a:xfrm>
          <a:prstGeom prst="rect">
            <a:avLst/>
          </a:prstGeom>
        </p:spPr>
        <p:txBody>
          <a:bodyPr vert="horz" lIns="91440" tIns="45720" rIns="91440" bIns="45720" rtlCol="0" anchor="ctr"/>
          <a:lstStyle>
            <a:lvl1pPr algn="l" fontAlgn="auto">
              <a:spcBef>
                <a:spcPts val="0"/>
              </a:spcBef>
              <a:spcAft>
                <a:spcPts val="0"/>
              </a:spcAft>
              <a:defRPr sz="800">
                <a:solidFill>
                  <a:schemeClr val="accent1">
                    <a:lumMod val="75000"/>
                  </a:schemeClr>
                </a:solidFill>
                <a:latin typeface="+mn-lt"/>
              </a:defRPr>
            </a:lvl1pPr>
          </a:lstStyle>
          <a:p>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fade/>
  </p:transition>
  <p:timing>
    <p:tnLst>
      <p:par>
        <p:cTn id="1" dur="indefinite" restart="never" nodeType="tmRoot"/>
      </p:par>
    </p:tnLst>
  </p:timing>
  <p:txStyles>
    <p:titleStyle>
      <a:lvl1pPr algn="l" rtl="0" eaLnBrk="1" fontAlgn="base" hangingPunct="1">
        <a:spcBef>
          <a:spcPct val="0"/>
        </a:spcBef>
        <a:spcAft>
          <a:spcPct val="0"/>
        </a:spcAft>
        <a:defRPr sz="3400" kern="1200">
          <a:solidFill>
            <a:schemeClr val="accent1"/>
          </a:solidFill>
          <a:latin typeface="+mj-lt"/>
          <a:ea typeface="+mj-ea"/>
          <a:cs typeface="+mj-cs"/>
        </a:defRPr>
      </a:lvl1pPr>
      <a:lvl2pPr algn="l" rtl="0" eaLnBrk="1" fontAlgn="base" hangingPunct="1">
        <a:spcBef>
          <a:spcPct val="0"/>
        </a:spcBef>
        <a:spcAft>
          <a:spcPct val="0"/>
        </a:spcAft>
        <a:defRPr sz="3400">
          <a:solidFill>
            <a:schemeClr val="accent1"/>
          </a:solidFill>
          <a:latin typeface="Corbel" pitchFamily="34" charset="0"/>
        </a:defRPr>
      </a:lvl2pPr>
      <a:lvl3pPr algn="l" rtl="0" eaLnBrk="1" fontAlgn="base" hangingPunct="1">
        <a:spcBef>
          <a:spcPct val="0"/>
        </a:spcBef>
        <a:spcAft>
          <a:spcPct val="0"/>
        </a:spcAft>
        <a:defRPr sz="3400">
          <a:solidFill>
            <a:schemeClr val="accent1"/>
          </a:solidFill>
          <a:latin typeface="Corbel" pitchFamily="34" charset="0"/>
        </a:defRPr>
      </a:lvl3pPr>
      <a:lvl4pPr algn="l" rtl="0" eaLnBrk="1" fontAlgn="base" hangingPunct="1">
        <a:spcBef>
          <a:spcPct val="0"/>
        </a:spcBef>
        <a:spcAft>
          <a:spcPct val="0"/>
        </a:spcAft>
        <a:defRPr sz="3400">
          <a:solidFill>
            <a:schemeClr val="accent1"/>
          </a:solidFill>
          <a:latin typeface="Corbel" pitchFamily="34" charset="0"/>
        </a:defRPr>
      </a:lvl4pPr>
      <a:lvl5pPr algn="l" rtl="0" eaLnBrk="1" fontAlgn="base" hangingPunct="1">
        <a:spcBef>
          <a:spcPct val="0"/>
        </a:spcBef>
        <a:spcAft>
          <a:spcPct val="0"/>
        </a:spcAft>
        <a:defRPr sz="3400">
          <a:solidFill>
            <a:schemeClr val="accent1"/>
          </a:solidFill>
          <a:latin typeface="Corbel" pitchFamily="34" charset="0"/>
        </a:defRPr>
      </a:lvl5pPr>
      <a:lvl6pPr marL="457200" algn="l" rtl="0" eaLnBrk="1" fontAlgn="base" hangingPunct="1">
        <a:spcBef>
          <a:spcPct val="0"/>
        </a:spcBef>
        <a:spcAft>
          <a:spcPct val="0"/>
        </a:spcAft>
        <a:defRPr sz="3400">
          <a:solidFill>
            <a:schemeClr val="accent1"/>
          </a:solidFill>
          <a:latin typeface="Corbel" pitchFamily="34" charset="0"/>
        </a:defRPr>
      </a:lvl6pPr>
      <a:lvl7pPr marL="914400" algn="l" rtl="0" eaLnBrk="1" fontAlgn="base" hangingPunct="1">
        <a:spcBef>
          <a:spcPct val="0"/>
        </a:spcBef>
        <a:spcAft>
          <a:spcPct val="0"/>
        </a:spcAft>
        <a:defRPr sz="3400">
          <a:solidFill>
            <a:schemeClr val="accent1"/>
          </a:solidFill>
          <a:latin typeface="Corbel" pitchFamily="34" charset="0"/>
        </a:defRPr>
      </a:lvl7pPr>
      <a:lvl8pPr marL="1371600" algn="l" rtl="0" eaLnBrk="1" fontAlgn="base" hangingPunct="1">
        <a:spcBef>
          <a:spcPct val="0"/>
        </a:spcBef>
        <a:spcAft>
          <a:spcPct val="0"/>
        </a:spcAft>
        <a:defRPr sz="3400">
          <a:solidFill>
            <a:schemeClr val="accent1"/>
          </a:solidFill>
          <a:latin typeface="Corbel" pitchFamily="34" charset="0"/>
        </a:defRPr>
      </a:lvl8pPr>
      <a:lvl9pPr marL="1828800" algn="l" rtl="0" eaLnBrk="1" fontAlgn="base" hangingPunct="1">
        <a:spcBef>
          <a:spcPct val="0"/>
        </a:spcBef>
        <a:spcAft>
          <a:spcPct val="0"/>
        </a:spcAft>
        <a:defRPr sz="3400">
          <a:solidFill>
            <a:schemeClr val="accent1"/>
          </a:solidFill>
          <a:latin typeface="Corbel" pitchFamily="34" charset="0"/>
        </a:defRPr>
      </a:lvl9pPr>
    </p:titleStyle>
    <p:bodyStyle>
      <a:lvl1pPr marL="209550" indent="-209550" algn="l" rtl="0" eaLnBrk="1" fontAlgn="base" hangingPunct="1">
        <a:lnSpc>
          <a:spcPct val="90000"/>
        </a:lnSpc>
        <a:spcBef>
          <a:spcPts val="1100"/>
        </a:spcBef>
        <a:spcAft>
          <a:spcPct val="0"/>
        </a:spcAft>
        <a:buFont typeface="Arial" charset="0"/>
        <a:buChar char="•"/>
        <a:defRPr sz="2200" kern="1200">
          <a:solidFill>
            <a:schemeClr val="tx1"/>
          </a:solidFill>
          <a:latin typeface="+mn-lt"/>
          <a:ea typeface="+mn-ea"/>
          <a:cs typeface="+mn-cs"/>
        </a:defRPr>
      </a:lvl1pPr>
      <a:lvl2pPr marL="438150" indent="-153988" algn="l" rtl="0" eaLnBrk="1" fontAlgn="base" hangingPunct="1">
        <a:lnSpc>
          <a:spcPct val="90000"/>
        </a:lnSpc>
        <a:spcBef>
          <a:spcPts val="400"/>
        </a:spcBef>
        <a:spcAft>
          <a:spcPct val="0"/>
        </a:spcAft>
        <a:buFont typeface="Arial" charset="0"/>
        <a:buChar char="•"/>
        <a:defRPr sz="2800" kern="1200">
          <a:solidFill>
            <a:schemeClr val="tx1"/>
          </a:solidFill>
          <a:latin typeface="+mn-lt"/>
          <a:ea typeface="+mn-ea"/>
          <a:cs typeface="+mn-cs"/>
        </a:defRPr>
      </a:lvl2pPr>
      <a:lvl3pPr marL="676275" indent="-153988" algn="l" rtl="0" eaLnBrk="1" fontAlgn="base" hangingPunct="1">
        <a:lnSpc>
          <a:spcPct val="90000"/>
        </a:lnSpc>
        <a:spcBef>
          <a:spcPts val="400"/>
        </a:spcBef>
        <a:spcAft>
          <a:spcPct val="0"/>
        </a:spcAft>
        <a:buFont typeface="Arial" charset="0"/>
        <a:buChar char="•"/>
        <a:defRPr sz="1600" kern="1200">
          <a:solidFill>
            <a:schemeClr val="tx1"/>
          </a:solidFill>
          <a:latin typeface="+mn-lt"/>
          <a:ea typeface="+mn-ea"/>
          <a:cs typeface="+mn-cs"/>
        </a:defRPr>
      </a:lvl3pPr>
      <a:lvl4pPr marL="904875" indent="-153988" algn="l" rtl="0" eaLnBrk="1" fontAlgn="base" hangingPunct="1">
        <a:lnSpc>
          <a:spcPct val="90000"/>
        </a:lnSpc>
        <a:spcBef>
          <a:spcPts val="400"/>
        </a:spcBef>
        <a:spcAft>
          <a:spcPct val="0"/>
        </a:spcAft>
        <a:buFont typeface="Arial" charset="0"/>
        <a:buChar char="•"/>
        <a:defRPr sz="1600" kern="1200">
          <a:solidFill>
            <a:schemeClr val="tx1"/>
          </a:solidFill>
          <a:latin typeface="+mn-lt"/>
          <a:ea typeface="+mn-ea"/>
          <a:cs typeface="+mn-cs"/>
        </a:defRPr>
      </a:lvl4pPr>
      <a:lvl5pPr marL="1133475" indent="-153988" algn="l" rtl="0" eaLnBrk="1" fontAlgn="base" hangingPunct="1">
        <a:lnSpc>
          <a:spcPct val="90000"/>
        </a:lnSpc>
        <a:spcBef>
          <a:spcPts val="400"/>
        </a:spcBef>
        <a:spcAft>
          <a:spcPct val="0"/>
        </a:spcAft>
        <a:buFont typeface="Arial"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12.jpeg" Type="http://schemas.openxmlformats.org/officeDocument/2006/relationships/image"/><Relationship Id="rId2" Target="../slideLayouts/slideLayout2.xml" Type="http://schemas.openxmlformats.org/officeDocument/2006/relationships/slideLayout"/><Relationship Id="rId1" Target="file:///E:\Presentations%20to%20print\Drip_Irrigation_uzb\SDC14170.AVI" TargetMode="External" Type="http://schemas.openxmlformats.org/officeDocument/2006/relationships/video"/></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ekonomit.blogspot.com/"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arget="../media/image8.jpeg" Type="http://schemas.openxmlformats.org/officeDocument/2006/relationships/image"/><Relationship Id="rId2" Target="../slideLayouts/slideLayout2.xml" Type="http://schemas.openxmlformats.org/officeDocument/2006/relationships/slideLayout"/><Relationship Id="rId1" Target="file:///E:\Presentations%20to%20print\Drip_Irrigation_uzb\SDC13405.AVI" TargetMode="External" Type="http://schemas.openxmlformats.org/officeDocument/2006/relationships/video"/></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9442" y="2132856"/>
            <a:ext cx="5567892" cy="2387600"/>
          </a:xfrm>
        </p:spPr>
        <p:txBody>
          <a:bodyPr>
            <a:normAutofit/>
          </a:bodyPr>
          <a:lstStyle/>
          <a:p>
            <a:r>
              <a:rPr lang="ru-RU" b="1" dirty="0" err="1" smtClean="0">
                <a:latin typeface="Segoe UI" pitchFamily="34" charset="0"/>
                <a:cs typeface="Segoe UI" pitchFamily="34" charset="0"/>
              </a:rPr>
              <a:t>Ўзбекистондаги</a:t>
            </a:r>
            <a:r>
              <a:rPr lang="ru-RU" b="1" dirty="0" smtClean="0">
                <a:latin typeface="Segoe UI" pitchFamily="34" charset="0"/>
                <a:cs typeface="Segoe UI" pitchFamily="34" charset="0"/>
              </a:rPr>
              <a:t> </a:t>
            </a:r>
            <a:r>
              <a:rPr lang="ru-RU" b="1" dirty="0" err="1" smtClean="0">
                <a:latin typeface="Segoe UI" pitchFamily="34" charset="0"/>
                <a:cs typeface="Segoe UI" pitchFamily="34" charset="0"/>
              </a:rPr>
              <a:t>томчилатиб</a:t>
            </a:r>
            <a:r>
              <a:rPr lang="ru-RU" b="1" dirty="0" smtClean="0">
                <a:latin typeface="Segoe UI" pitchFamily="34" charset="0"/>
                <a:cs typeface="Segoe UI" pitchFamily="34" charset="0"/>
              </a:rPr>
              <a:t> су</a:t>
            </a:r>
            <a:r>
              <a:rPr lang="uz-Cyrl-UZ" b="1" dirty="0" smtClean="0">
                <a:latin typeface="Segoe UI" pitchFamily="34" charset="0"/>
                <a:cs typeface="Segoe UI" pitchFamily="34" charset="0"/>
              </a:rPr>
              <a:t>ғориш</a:t>
            </a:r>
            <a:endParaRPr lang="ru-RU" dirty="0"/>
          </a:p>
        </p:txBody>
      </p:sp>
      <p:sp>
        <p:nvSpPr>
          <p:cNvPr id="3" name="Subtitle 2"/>
          <p:cNvSpPr>
            <a:spLocks noGrp="1"/>
          </p:cNvSpPr>
          <p:nvPr>
            <p:ph type="subTitle" idx="1"/>
          </p:nvPr>
        </p:nvSpPr>
        <p:spPr/>
        <p:txBody>
          <a:bodyPr>
            <a:normAutofit fontScale="85000" lnSpcReduction="20000"/>
          </a:bodyPr>
          <a:lstStyle/>
          <a:p>
            <a:pPr algn="r" defTabSz="349250">
              <a:spcBef>
                <a:spcPct val="0"/>
              </a:spcBef>
            </a:pPr>
            <a:r>
              <a:rPr lang="ru-RU" dirty="0" smtClean="0">
                <a:latin typeface="Segoe UI" pitchFamily="34" charset="0"/>
                <a:cs typeface="Segoe UI" pitchFamily="34" charset="0"/>
              </a:rPr>
              <a:t>Наманган </a:t>
            </a:r>
            <a:r>
              <a:rPr lang="ru-RU" dirty="0" err="1" smtClean="0">
                <a:latin typeface="Segoe UI" pitchFamily="34" charset="0"/>
                <a:cs typeface="Segoe UI" pitchFamily="34" charset="0"/>
              </a:rPr>
              <a:t>вилояти</a:t>
            </a:r>
            <a:endParaRPr lang="ru-RU" dirty="0" smtClean="0">
              <a:latin typeface="Segoe UI" pitchFamily="34" charset="0"/>
              <a:cs typeface="Segoe UI" pitchFamily="34" charset="0"/>
            </a:endParaRPr>
          </a:p>
          <a:p>
            <a:pPr algn="r" defTabSz="349250">
              <a:spcBef>
                <a:spcPct val="0"/>
              </a:spcBef>
            </a:pPr>
            <a:r>
              <a:rPr lang="ru-RU" dirty="0" err="1" smtClean="0">
                <a:latin typeface="Segoe UI" pitchFamily="34" charset="0"/>
                <a:cs typeface="Segoe UI" pitchFamily="34" charset="0"/>
              </a:rPr>
              <a:t>Уйчи</a:t>
            </a:r>
            <a:r>
              <a:rPr lang="ru-RU" dirty="0" smtClean="0">
                <a:latin typeface="Segoe UI" pitchFamily="34" charset="0"/>
                <a:cs typeface="Segoe UI" pitchFamily="34" charset="0"/>
              </a:rPr>
              <a:t> </a:t>
            </a:r>
            <a:r>
              <a:rPr lang="ru-RU" dirty="0" err="1" smtClean="0">
                <a:latin typeface="Segoe UI" pitchFamily="34" charset="0"/>
                <a:cs typeface="Segoe UI" pitchFamily="34" charset="0"/>
              </a:rPr>
              <a:t>тумани</a:t>
            </a:r>
            <a:endParaRPr lang="ru-RU" dirty="0" smtClean="0">
              <a:latin typeface="Segoe UI" pitchFamily="34" charset="0"/>
              <a:cs typeface="Segoe UI" pitchFamily="34" charset="0"/>
            </a:endParaRPr>
          </a:p>
          <a:p>
            <a:endParaRPr lang="ru-RU" dirty="0"/>
          </a:p>
        </p:txBody>
      </p:sp>
      <p:sp>
        <p:nvSpPr>
          <p:cNvPr id="4" name="Rectangle 3"/>
          <p:cNvSpPr/>
          <p:nvPr/>
        </p:nvSpPr>
        <p:spPr>
          <a:xfrm>
            <a:off x="5519217" y="6021290"/>
            <a:ext cx="6095207" cy="646331"/>
          </a:xfrm>
          <a:prstGeom prst="rect">
            <a:avLst/>
          </a:prstGeom>
        </p:spPr>
        <p:txBody>
          <a:bodyPr>
            <a:spAutoFit/>
          </a:bodyPr>
          <a:lstStyle/>
          <a:p>
            <a:pPr algn="r" fontAlgn="auto">
              <a:spcBef>
                <a:spcPts val="0"/>
              </a:spcBef>
              <a:spcAft>
                <a:spcPts val="0"/>
              </a:spcAft>
              <a:defRPr/>
            </a:pPr>
            <a:r>
              <a:rPr lang="ru-RU" b="1" dirty="0" err="1">
                <a:solidFill>
                  <a:schemeClr val="bg1"/>
                </a:solidFill>
                <a:latin typeface="Segoe UI" pitchFamily="34" charset="0"/>
                <a:cs typeface="Segoe UI" pitchFamily="34" charset="0"/>
              </a:rPr>
              <a:t>Подзаголов</a:t>
            </a:r>
            <a:r>
              <a:rPr lang="ru-RU" b="1" i="1" dirty="0" err="1">
                <a:latin typeface="Segoe UI" pitchFamily="34" charset="0"/>
                <a:cs typeface="Segoe UI" pitchFamily="34" charset="0"/>
              </a:rPr>
              <a:t>Абдулвохид</a:t>
            </a:r>
            <a:r>
              <a:rPr lang="ru-RU" b="1" i="1" dirty="0">
                <a:latin typeface="Segoe UI" pitchFamily="34" charset="0"/>
                <a:cs typeface="Segoe UI" pitchFamily="34" charset="0"/>
              </a:rPr>
              <a:t> </a:t>
            </a:r>
            <a:r>
              <a:rPr lang="ru-RU" b="1" i="1" dirty="0" err="1">
                <a:latin typeface="Segoe UI" pitchFamily="34" charset="0"/>
                <a:cs typeface="Segoe UI" pitchFamily="34" charset="0"/>
              </a:rPr>
              <a:t>Болтабаев</a:t>
            </a:r>
            <a:endParaRPr lang="ru-RU" b="1" i="1" dirty="0">
              <a:latin typeface="Segoe UI" pitchFamily="34" charset="0"/>
              <a:cs typeface="Segoe UI" pitchFamily="34" charset="0"/>
            </a:endParaRPr>
          </a:p>
          <a:p>
            <a:pPr algn="r" fontAlgn="auto">
              <a:spcBef>
                <a:spcPts val="0"/>
              </a:spcBef>
              <a:spcAft>
                <a:spcPts val="0"/>
              </a:spcAft>
              <a:defRPr/>
            </a:pPr>
            <a:r>
              <a:rPr lang="ru-RU" b="1" i="1" dirty="0" smtClean="0">
                <a:latin typeface="Segoe UI" pitchFamily="34" charset="0"/>
                <a:cs typeface="Segoe UI" pitchFamily="34" charset="0"/>
              </a:rPr>
              <a:t>2</a:t>
            </a:r>
            <a:r>
              <a:rPr lang="en-GB" b="1" i="1" dirty="0" smtClean="0">
                <a:latin typeface="Segoe UI" pitchFamily="34" charset="0"/>
                <a:cs typeface="Segoe UI" pitchFamily="34" charset="0"/>
              </a:rPr>
              <a:t>0-21</a:t>
            </a:r>
            <a:r>
              <a:rPr lang="ru-RU" b="1" i="1" dirty="0" smtClean="0">
                <a:latin typeface="Segoe UI" pitchFamily="34" charset="0"/>
                <a:cs typeface="Segoe UI" pitchFamily="34" charset="0"/>
              </a:rPr>
              <a:t> а</a:t>
            </a:r>
            <a:r>
              <a:rPr lang="ru-RU" b="1" i="1" dirty="0" smtClean="0">
                <a:latin typeface="Segoe UI" pitchFamily="34" charset="0"/>
                <a:cs typeface="Segoe UI" pitchFamily="34" charset="0"/>
              </a:rPr>
              <a:t>вгуст</a:t>
            </a:r>
            <a:r>
              <a:rPr lang="ru-RU" b="1" i="1" dirty="0" smtClean="0">
                <a:latin typeface="Segoe UI" pitchFamily="34" charset="0"/>
                <a:cs typeface="Segoe UI" pitchFamily="34" charset="0"/>
              </a:rPr>
              <a:t> </a:t>
            </a:r>
            <a:r>
              <a:rPr lang="ru-RU" b="1" i="1" dirty="0">
                <a:latin typeface="Segoe UI" pitchFamily="34" charset="0"/>
                <a:cs typeface="Segoe UI" pitchFamily="34" charset="0"/>
              </a:rPr>
              <a:t>2013й.</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uz-Cyrl-UZ" sz="3600" b="1" u="sng" dirty="0" smtClean="0">
                <a:solidFill>
                  <a:schemeClr val="tx2"/>
                </a:solidFill>
                <a:latin typeface="Segoe UI" pitchFamily="34" charset="0"/>
                <a:cs typeface="Segoe UI" pitchFamily="34" charset="0"/>
              </a:rPr>
              <a:t>ПАХТА</a:t>
            </a:r>
            <a:r>
              <a:rPr lang="en-US" sz="3600" b="1" u="sng" dirty="0" smtClean="0">
                <a:solidFill>
                  <a:schemeClr val="tx2"/>
                </a:solidFill>
                <a:latin typeface="Segoe UI" pitchFamily="34" charset="0"/>
                <a:cs typeface="Segoe UI" pitchFamily="34" charset="0"/>
              </a:rPr>
              <a:t/>
            </a:r>
            <a:br>
              <a:rPr lang="en-US" sz="3600" b="1" u="sng" dirty="0" smtClean="0">
                <a:solidFill>
                  <a:schemeClr val="tx2"/>
                </a:solidFill>
                <a:latin typeface="Segoe UI" pitchFamily="34" charset="0"/>
                <a:cs typeface="Segoe UI" pitchFamily="34" charset="0"/>
              </a:rPr>
            </a:br>
            <a:endParaRPr lang="ru-RU" dirty="0"/>
          </a:p>
        </p:txBody>
      </p:sp>
      <p:pic>
        <p:nvPicPr>
          <p:cNvPr id="4" name="SDC14170.AVI">
            <a:hlinkClick r:id="" action="ppaction://media"/>
          </p:cNvPr>
          <p:cNvPicPr>
            <a:picLocks noGrp="1" noRot="1" noChangeAspect="1"/>
          </p:cNvPicPr>
          <p:nvPr>
            <p:ph idx="1"/>
            <a:videoFile r:link="rId1"/>
          </p:nvPr>
        </p:nvPicPr>
        <p:blipFill>
          <a:blip r:embed="rId3" cstate="print"/>
          <a:stretch>
            <a:fillRect/>
          </a:stretch>
        </p:blipFill>
        <p:spPr>
          <a:xfrm>
            <a:off x="2284413" y="1055688"/>
            <a:ext cx="7620000" cy="56388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7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4010" y="878160"/>
            <a:ext cx="5549788" cy="1182688"/>
          </a:xfrm>
        </p:spPr>
        <p:txBody>
          <a:bodyPr/>
          <a:lstStyle/>
          <a:p>
            <a:r>
              <a:rPr lang="uz-Cyrl-UZ" sz="2800" b="1" dirty="0" smtClean="0">
                <a:solidFill>
                  <a:schemeClr val="tx1"/>
                </a:solidFill>
                <a:latin typeface="Segoe UI" pitchFamily="34" charset="0"/>
                <a:cs typeface="Segoe UI" pitchFamily="34" charset="0"/>
              </a:rPr>
              <a:t>Сув ҳажми майдони 11 сотих бўлган иссиқхоналарни бир марта суғоришга етади. Кечқурун суғорилади.</a:t>
            </a:r>
            <a:endParaRPr lang="ru-RU" sz="2800" dirty="0"/>
          </a:p>
        </p:txBody>
      </p:sp>
      <p:sp>
        <p:nvSpPr>
          <p:cNvPr id="3" name="Content Placeholder 2"/>
          <p:cNvSpPr>
            <a:spLocks noGrp="1"/>
          </p:cNvSpPr>
          <p:nvPr>
            <p:ph idx="1"/>
          </p:nvPr>
        </p:nvSpPr>
        <p:spPr/>
        <p:txBody>
          <a:bodyPr/>
          <a:lstStyle/>
          <a:p>
            <a:endParaRPr lang="ru-RU" dirty="0"/>
          </a:p>
        </p:txBody>
      </p:sp>
      <p:sp>
        <p:nvSpPr>
          <p:cNvPr id="4" name="Rectangle 3"/>
          <p:cNvSpPr/>
          <p:nvPr/>
        </p:nvSpPr>
        <p:spPr>
          <a:xfrm>
            <a:off x="5835029" y="5212357"/>
            <a:ext cx="6092825" cy="1384995"/>
          </a:xfrm>
          <a:prstGeom prst="rect">
            <a:avLst/>
          </a:prstGeom>
        </p:spPr>
        <p:txBody>
          <a:bodyPr>
            <a:spAutoFit/>
          </a:bodyPr>
          <a:lstStyle/>
          <a:p>
            <a:r>
              <a:rPr lang="uz-Cyrl-UZ" sz="2800" b="1" dirty="0" smtClean="0">
                <a:latin typeface="Segoe UI" pitchFamily="34" charset="0"/>
                <a:cs typeface="Segoe UI" pitchFamily="34" charset="0"/>
              </a:rPr>
              <a:t>Ўғитлар билан бойитилган тайёр суви бор 1000 л. ҳажмли махсус идиш</a:t>
            </a:r>
            <a:endParaRPr lang="ru-RU" sz="2800" dirty="0">
              <a:latin typeface="Segoe UI" pitchFamily="34" charset="0"/>
              <a:cs typeface="Segoe UI" pitchFamily="34" charset="0"/>
            </a:endParaRPr>
          </a:p>
        </p:txBody>
      </p:sp>
      <p:pic>
        <p:nvPicPr>
          <p:cNvPr id="5" name="Picture 7" descr="IMG_4090"/>
          <p:cNvPicPr>
            <a:picLocks noChangeAspect="1" noChangeArrowheads="1"/>
          </p:cNvPicPr>
          <p:nvPr/>
        </p:nvPicPr>
        <p:blipFill>
          <a:blip r:embed="rId2" cstate="print"/>
          <a:srcRect/>
          <a:stretch>
            <a:fillRect/>
          </a:stretch>
        </p:blipFill>
        <p:spPr bwMode="auto">
          <a:xfrm>
            <a:off x="406400" y="381000"/>
            <a:ext cx="4700588" cy="6172200"/>
          </a:xfrm>
          <a:prstGeom prst="rect">
            <a:avLst/>
          </a:prstGeom>
          <a:noFill/>
          <a:ln w="9525">
            <a:noFill/>
            <a:miter lim="800000"/>
            <a:headEnd/>
            <a:tailEnd/>
          </a:ln>
        </p:spPr>
      </p:pic>
      <p:pic>
        <p:nvPicPr>
          <p:cNvPr id="6" name="Picture 8" descr="IMG_4093"/>
          <p:cNvPicPr>
            <a:picLocks noChangeAspect="1" noChangeArrowheads="1"/>
          </p:cNvPicPr>
          <p:nvPr/>
        </p:nvPicPr>
        <p:blipFill>
          <a:blip r:embed="rId3" cstate="print"/>
          <a:srcRect/>
          <a:stretch>
            <a:fillRect/>
          </a:stretch>
        </p:blipFill>
        <p:spPr>
          <a:xfrm>
            <a:off x="5519142" y="2060848"/>
            <a:ext cx="5989638" cy="2994025"/>
          </a:xfrm>
          <a:prstGeom prst="rect">
            <a:avLst/>
          </a:prstGeom>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3358" y="446112"/>
            <a:ext cx="4176464" cy="1182688"/>
          </a:xfrm>
        </p:spPr>
        <p:txBody>
          <a:bodyPr/>
          <a:lstStyle/>
          <a:p>
            <a:r>
              <a:rPr lang="uz-Cyrl-UZ" sz="2400" b="1" dirty="0" smtClean="0">
                <a:solidFill>
                  <a:schemeClr val="tx2"/>
                </a:solidFill>
                <a:latin typeface="Segoe UI" pitchFamily="34" charset="0"/>
                <a:cs typeface="Segoe UI" pitchFamily="34" charset="0"/>
              </a:rPr>
              <a:t>Гидроголь – шланг ичига жойлаштириладиган сариқ томчилатгич</a:t>
            </a:r>
            <a:endParaRPr lang="ru-RU" sz="2400" b="1" dirty="0"/>
          </a:p>
        </p:txBody>
      </p:sp>
      <p:sp>
        <p:nvSpPr>
          <p:cNvPr id="3" name="Content Placeholder 2"/>
          <p:cNvSpPr>
            <a:spLocks noGrp="1"/>
          </p:cNvSpPr>
          <p:nvPr>
            <p:ph idx="1"/>
          </p:nvPr>
        </p:nvSpPr>
        <p:spPr/>
        <p:txBody>
          <a:bodyPr/>
          <a:lstStyle/>
          <a:p>
            <a:endParaRPr lang="ru-RU" dirty="0"/>
          </a:p>
        </p:txBody>
      </p:sp>
      <p:pic>
        <p:nvPicPr>
          <p:cNvPr id="4" name="Picture 7" descr="IMG_4102"/>
          <p:cNvPicPr>
            <a:picLocks noChangeAspect="1" noChangeArrowheads="1"/>
          </p:cNvPicPr>
          <p:nvPr/>
        </p:nvPicPr>
        <p:blipFill>
          <a:blip r:embed="rId2" cstate="print"/>
          <a:srcRect/>
          <a:stretch>
            <a:fillRect/>
          </a:stretch>
        </p:blipFill>
        <p:spPr bwMode="auto">
          <a:xfrm>
            <a:off x="203200" y="152400"/>
            <a:ext cx="6197600" cy="3097213"/>
          </a:xfrm>
          <a:prstGeom prst="rect">
            <a:avLst/>
          </a:prstGeom>
          <a:noFill/>
          <a:ln w="9525">
            <a:noFill/>
            <a:miter lim="800000"/>
            <a:headEnd/>
            <a:tailEnd/>
          </a:ln>
        </p:spPr>
      </p:pic>
      <p:pic>
        <p:nvPicPr>
          <p:cNvPr id="5" name="Picture 8" descr="IMG_4106"/>
          <p:cNvPicPr>
            <a:picLocks noChangeAspect="1" noChangeArrowheads="1"/>
          </p:cNvPicPr>
          <p:nvPr/>
        </p:nvPicPr>
        <p:blipFill>
          <a:blip r:embed="rId3" cstate="print"/>
          <a:srcRect/>
          <a:stretch>
            <a:fillRect/>
          </a:stretch>
        </p:blipFill>
        <p:spPr>
          <a:xfrm>
            <a:off x="428773" y="3048000"/>
            <a:ext cx="6386513" cy="3192463"/>
          </a:xfrm>
          <a:prstGeom prst="rect">
            <a:avLst/>
          </a:prstGeom>
        </p:spPr>
      </p:pic>
      <p:pic>
        <p:nvPicPr>
          <p:cNvPr id="6" name="Picture 12" descr="IMG_4116"/>
          <p:cNvPicPr>
            <a:picLocks noChangeAspect="1" noChangeArrowheads="1"/>
          </p:cNvPicPr>
          <p:nvPr/>
        </p:nvPicPr>
        <p:blipFill>
          <a:blip r:embed="rId4" cstate="print"/>
          <a:srcRect/>
          <a:stretch>
            <a:fillRect/>
          </a:stretch>
        </p:blipFill>
        <p:spPr>
          <a:xfrm>
            <a:off x="4799062" y="1910432"/>
            <a:ext cx="7213600" cy="3606800"/>
          </a:xfrm>
          <a:prstGeom prst="rect">
            <a:avLst/>
          </a:prstGeom>
        </p:spPr>
      </p:pic>
      <p:sp>
        <p:nvSpPr>
          <p:cNvPr id="7" name="Down Arrow Callout 6"/>
          <p:cNvSpPr/>
          <p:nvPr/>
        </p:nvSpPr>
        <p:spPr>
          <a:xfrm>
            <a:off x="2540496" y="3861048"/>
            <a:ext cx="2114550" cy="64135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b="1" dirty="0" err="1"/>
              <a:t>Гидроголь</a:t>
            </a:r>
            <a:endParaRPr lang="en-US" sz="2000"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566" y="5229200"/>
            <a:ext cx="5477777" cy="1182688"/>
          </a:xfrm>
        </p:spPr>
        <p:txBody>
          <a:bodyPr/>
          <a:lstStyle/>
          <a:p>
            <a:r>
              <a:rPr lang="uz-Cyrl-UZ" sz="2400" b="1" dirty="0" smtClean="0">
                <a:solidFill>
                  <a:schemeClr val="tx2"/>
                </a:solidFill>
                <a:latin typeface="Segoe UI" pitchFamily="34" charset="0"/>
                <a:cs typeface="Segoe UI" pitchFamily="34" charset="0"/>
              </a:rPr>
              <a:t>Сабзавоткор деҳқон экин майдонини кўздан кечирмоқда (Наманган вилоятии, Уйчи тумани)</a:t>
            </a:r>
            <a:endParaRPr lang="ru-RU" sz="2400" dirty="0"/>
          </a:p>
        </p:txBody>
      </p:sp>
      <p:sp>
        <p:nvSpPr>
          <p:cNvPr id="3" name="Content Placeholder 2"/>
          <p:cNvSpPr>
            <a:spLocks noGrp="1"/>
          </p:cNvSpPr>
          <p:nvPr>
            <p:ph idx="1"/>
          </p:nvPr>
        </p:nvSpPr>
        <p:spPr/>
        <p:txBody>
          <a:bodyPr/>
          <a:lstStyle/>
          <a:p>
            <a:endParaRPr lang="ru-RU"/>
          </a:p>
        </p:txBody>
      </p:sp>
      <p:pic>
        <p:nvPicPr>
          <p:cNvPr id="4" name="Picture 7" descr="IMG_4109"/>
          <p:cNvPicPr>
            <a:picLocks noChangeAspect="1" noChangeArrowheads="1"/>
          </p:cNvPicPr>
          <p:nvPr/>
        </p:nvPicPr>
        <p:blipFill>
          <a:blip r:embed="rId2" cstate="print"/>
          <a:srcRect/>
          <a:stretch>
            <a:fillRect/>
          </a:stretch>
        </p:blipFill>
        <p:spPr bwMode="auto">
          <a:xfrm>
            <a:off x="118542" y="476672"/>
            <a:ext cx="7112000" cy="4392488"/>
          </a:xfrm>
          <a:prstGeom prst="rect">
            <a:avLst/>
          </a:prstGeom>
          <a:noFill/>
          <a:ln w="9525">
            <a:noFill/>
            <a:miter lim="800000"/>
            <a:headEnd/>
            <a:tailEnd/>
          </a:ln>
        </p:spPr>
      </p:pic>
      <p:pic>
        <p:nvPicPr>
          <p:cNvPr id="5" name="Picture 11" descr="IMG_4120"/>
          <p:cNvPicPr>
            <a:picLocks noChangeAspect="1" noChangeArrowheads="1"/>
          </p:cNvPicPr>
          <p:nvPr/>
        </p:nvPicPr>
        <p:blipFill>
          <a:blip r:embed="rId3" cstate="print"/>
          <a:srcRect/>
          <a:stretch>
            <a:fillRect/>
          </a:stretch>
        </p:blipFill>
        <p:spPr>
          <a:xfrm>
            <a:off x="7463358" y="1070992"/>
            <a:ext cx="4572000" cy="2286000"/>
          </a:xfrm>
          <a:prstGeom prst="rect">
            <a:avLst/>
          </a:prstGeom>
        </p:spPr>
      </p:pic>
      <p:pic>
        <p:nvPicPr>
          <p:cNvPr id="6" name="Picture 12" descr="IMG_4124"/>
          <p:cNvPicPr>
            <a:picLocks noChangeAspect="1" noChangeArrowheads="1"/>
          </p:cNvPicPr>
          <p:nvPr/>
        </p:nvPicPr>
        <p:blipFill>
          <a:blip r:embed="rId4" cstate="print"/>
          <a:srcRect/>
          <a:stretch>
            <a:fillRect/>
          </a:stretch>
        </p:blipFill>
        <p:spPr>
          <a:xfrm>
            <a:off x="7520954" y="3889846"/>
            <a:ext cx="4406900" cy="2203450"/>
          </a:xfrm>
          <a:prstGeom prst="rect">
            <a:avLst/>
          </a:prstGeom>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90" y="-243408"/>
            <a:ext cx="11639823" cy="795264"/>
          </a:xfrm>
        </p:spPr>
        <p:txBody>
          <a:bodyPr/>
          <a:lstStyle/>
          <a:p>
            <a:r>
              <a:rPr lang="ru-RU" sz="3600" b="1" u="sng" dirty="0" smtClean="0">
                <a:solidFill>
                  <a:schemeClr val="tx2"/>
                </a:solidFill>
                <a:latin typeface="Segoe UI" pitchFamily="34" charset="0"/>
                <a:cs typeface="Segoe UI" pitchFamily="34" charset="0"/>
              </a:rPr>
              <a:t> Фермер </a:t>
            </a:r>
            <a:r>
              <a:rPr lang="ru-RU" sz="3600" b="1" u="sng" dirty="0" err="1" smtClean="0">
                <a:solidFill>
                  <a:schemeClr val="tx2"/>
                </a:solidFill>
                <a:latin typeface="Segoe UI" pitchFamily="34" charset="0"/>
                <a:cs typeface="Segoe UI" pitchFamily="34" charset="0"/>
              </a:rPr>
              <a:t>А.Болтабоевнинг</a:t>
            </a:r>
            <a:r>
              <a:rPr lang="ru-RU" sz="3600" b="1" u="sng" dirty="0" smtClean="0">
                <a:solidFill>
                  <a:schemeClr val="tx2"/>
                </a:solidFill>
                <a:latin typeface="Segoe UI" pitchFamily="34" charset="0"/>
                <a:cs typeface="Segoe UI" pitchFamily="34" charset="0"/>
              </a:rPr>
              <a:t> </a:t>
            </a:r>
            <a:r>
              <a:rPr lang="ru-RU" sz="3600" b="1" u="sng" dirty="0" err="1" smtClean="0">
                <a:solidFill>
                  <a:schemeClr val="tx2"/>
                </a:solidFill>
                <a:latin typeface="Segoe UI" pitchFamily="34" charset="0"/>
                <a:cs typeface="Segoe UI" pitchFamily="34" charset="0"/>
              </a:rPr>
              <a:t>ишлаб</a:t>
            </a:r>
            <a:r>
              <a:rPr lang="ru-RU" sz="3600" b="1" u="sng" dirty="0" smtClean="0">
                <a:solidFill>
                  <a:schemeClr val="tx2"/>
                </a:solidFill>
                <a:latin typeface="Segoe UI" pitchFamily="34" charset="0"/>
                <a:cs typeface="Segoe UI" pitchFamily="34" charset="0"/>
              </a:rPr>
              <a:t> </a:t>
            </a:r>
            <a:r>
              <a:rPr lang="ru-RU" sz="3600" b="1" u="sng" dirty="0" err="1" smtClean="0">
                <a:solidFill>
                  <a:schemeClr val="tx2"/>
                </a:solidFill>
                <a:latin typeface="Segoe UI" pitchFamily="34" charset="0"/>
                <a:cs typeface="Segoe UI" pitchFamily="34" charset="0"/>
              </a:rPr>
              <a:t>чиқариш </a:t>
            </a:r>
            <a:r>
              <a:rPr lang="ru-RU" sz="3600" b="1" u="sng" dirty="0" smtClean="0">
                <a:solidFill>
                  <a:schemeClr val="tx2"/>
                </a:solidFill>
                <a:latin typeface="Segoe UI" pitchFamily="34" charset="0"/>
                <a:cs typeface="Segoe UI" pitchFamily="34" charset="0"/>
              </a:rPr>
              <a:t>цехи</a:t>
            </a:r>
            <a:endParaRPr lang="ru-RU" dirty="0"/>
          </a:p>
        </p:txBody>
      </p:sp>
      <p:sp>
        <p:nvSpPr>
          <p:cNvPr id="3" name="Content Placeholder 2"/>
          <p:cNvSpPr>
            <a:spLocks noGrp="1"/>
          </p:cNvSpPr>
          <p:nvPr>
            <p:ph idx="1"/>
          </p:nvPr>
        </p:nvSpPr>
        <p:spPr/>
        <p:txBody>
          <a:bodyPr/>
          <a:lstStyle/>
          <a:p>
            <a:endParaRPr lang="ru-RU"/>
          </a:p>
        </p:txBody>
      </p:sp>
      <p:pic>
        <p:nvPicPr>
          <p:cNvPr id="4" name="Picture 8" descr="IMG_4144"/>
          <p:cNvPicPr>
            <a:picLocks noChangeAspect="1" noChangeArrowheads="1"/>
          </p:cNvPicPr>
          <p:nvPr/>
        </p:nvPicPr>
        <p:blipFill>
          <a:blip r:embed="rId2" cstate="print"/>
          <a:srcRect/>
          <a:stretch>
            <a:fillRect/>
          </a:stretch>
        </p:blipFill>
        <p:spPr bwMode="auto">
          <a:xfrm>
            <a:off x="-19236" y="620688"/>
            <a:ext cx="8858436" cy="5904656"/>
          </a:xfrm>
          <a:prstGeom prst="rect">
            <a:avLst/>
          </a:prstGeom>
          <a:noFill/>
          <a:ln w="9525">
            <a:noFill/>
            <a:miter lim="800000"/>
            <a:headEnd/>
            <a:tailEnd/>
          </a:ln>
        </p:spPr>
      </p:pic>
      <p:pic>
        <p:nvPicPr>
          <p:cNvPr id="5" name="Picture 9" descr="IMG_4156"/>
          <p:cNvPicPr>
            <a:picLocks noChangeAspect="1" noChangeArrowheads="1"/>
          </p:cNvPicPr>
          <p:nvPr/>
        </p:nvPicPr>
        <p:blipFill>
          <a:blip r:embed="rId3" cstate="print"/>
          <a:srcRect/>
          <a:stretch>
            <a:fillRect/>
          </a:stretch>
        </p:blipFill>
        <p:spPr>
          <a:xfrm>
            <a:off x="7215707" y="1001712"/>
            <a:ext cx="4856163" cy="2427288"/>
          </a:xfrm>
          <a:prstGeom prst="rect">
            <a:avLst/>
          </a:prstGeom>
        </p:spPr>
      </p:pic>
      <p:pic>
        <p:nvPicPr>
          <p:cNvPr id="6" name="Picture 10" descr="IMG_4157"/>
          <p:cNvPicPr>
            <a:picLocks noChangeAspect="1" noChangeArrowheads="1"/>
          </p:cNvPicPr>
          <p:nvPr/>
        </p:nvPicPr>
        <p:blipFill>
          <a:blip r:embed="rId4" cstate="print"/>
          <a:srcRect/>
          <a:stretch>
            <a:fillRect/>
          </a:stretch>
        </p:blipFill>
        <p:spPr>
          <a:xfrm>
            <a:off x="7378700" y="3689350"/>
            <a:ext cx="4508500" cy="2254250"/>
          </a:xfrm>
          <a:prstGeom prst="rect">
            <a:avLst/>
          </a:prstGeom>
        </p:spPr>
      </p:pic>
      <p:sp>
        <p:nvSpPr>
          <p:cNvPr id="7" name="Rectangle 10"/>
          <p:cNvSpPr>
            <a:spLocks noChangeArrowheads="1"/>
          </p:cNvSpPr>
          <p:nvPr/>
        </p:nvSpPr>
        <p:spPr bwMode="auto">
          <a:xfrm>
            <a:off x="3502918" y="620688"/>
            <a:ext cx="4029075" cy="739775"/>
          </a:xfrm>
          <a:prstGeom prst="rect">
            <a:avLst/>
          </a:prstGeom>
          <a:noFill/>
          <a:ln w="9525">
            <a:noFill/>
            <a:miter lim="800000"/>
            <a:headEnd/>
            <a:tailEnd/>
          </a:ln>
        </p:spPr>
        <p:txBody>
          <a:bodyPr>
            <a:spAutoFit/>
          </a:bodyPr>
          <a:lstStyle/>
          <a:p>
            <a:r>
              <a:rPr lang="uz-Cyrl-UZ" sz="1400" b="1" dirty="0">
                <a:solidFill>
                  <a:schemeClr val="bg1"/>
                </a:solidFill>
                <a:latin typeface="Segoe UI" pitchFamily="34" charset="0"/>
                <a:cs typeface="Segoe UI" pitchFamily="34" charset="0"/>
              </a:rPr>
              <a:t>Пресс-форма ҳар 10 сонияда 12 дона томчилатгич, 16 дона гидроголь ва 8 дона фитинг ишлаб чиқаради</a:t>
            </a:r>
            <a:endParaRPr lang="ru-RU" sz="1400" dirty="0">
              <a:solidFill>
                <a:schemeClr val="bg1"/>
              </a:solidFill>
              <a:latin typeface="Segoe UI" pitchFamily="34" charset="0"/>
              <a:cs typeface="Segoe UI" pitchFamily="34" charset="0"/>
            </a:endParaRPr>
          </a:p>
        </p:txBody>
      </p:sp>
      <p:sp>
        <p:nvSpPr>
          <p:cNvPr id="8" name="Down Arrow Callout 7"/>
          <p:cNvSpPr/>
          <p:nvPr/>
        </p:nvSpPr>
        <p:spPr>
          <a:xfrm>
            <a:off x="4558160" y="1484784"/>
            <a:ext cx="2745165" cy="1591294"/>
          </a:xfrm>
          <a:prstGeom prst="downArrowCallout">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z-Cyrl-UZ" b="1" dirty="0">
                <a:ln>
                  <a:solidFill>
                    <a:schemeClr val="tx2">
                      <a:alpha val="77000"/>
                    </a:schemeClr>
                  </a:solidFill>
                </a:ln>
                <a:solidFill>
                  <a:schemeClr val="bg1"/>
                </a:solidFill>
              </a:rPr>
              <a:t>Томчилатгич-эммитерлар ишлаб чиқарувчи пресс- форма</a:t>
            </a:r>
            <a:endParaRPr lang="ru-RU" b="1" dirty="0">
              <a:ln>
                <a:solidFill>
                  <a:schemeClr val="tx2">
                    <a:alpha val="77000"/>
                  </a:schemeClr>
                </a:solidFill>
              </a:ln>
              <a:solidFill>
                <a:schemeClr val="bg1"/>
              </a:solidFill>
            </a:endParaRPr>
          </a:p>
        </p:txBody>
      </p:sp>
      <p:sp>
        <p:nvSpPr>
          <p:cNvPr id="9" name="Down Arrow Callout 8"/>
          <p:cNvSpPr/>
          <p:nvPr/>
        </p:nvSpPr>
        <p:spPr>
          <a:xfrm>
            <a:off x="334566" y="1556792"/>
            <a:ext cx="3265715" cy="760023"/>
          </a:xfrm>
          <a:prstGeom prst="downArrowCallout">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err="1">
                <a:ln>
                  <a:solidFill>
                    <a:schemeClr val="tx2">
                      <a:alpha val="77000"/>
                    </a:schemeClr>
                  </a:solidFill>
                </a:ln>
                <a:solidFill>
                  <a:schemeClr val="bg1"/>
                </a:solidFill>
                <a:latin typeface="Segoe UI" pitchFamily="34" charset="0"/>
                <a:cs typeface="Segoe UI" pitchFamily="34" charset="0"/>
              </a:rPr>
              <a:t>Қувур ишлаб</a:t>
            </a:r>
            <a:r>
              <a:rPr lang="ru-RU" b="1" dirty="0">
                <a:ln>
                  <a:solidFill>
                    <a:schemeClr val="tx2">
                      <a:alpha val="77000"/>
                    </a:schemeClr>
                  </a:solidFill>
                </a:ln>
                <a:solidFill>
                  <a:schemeClr val="bg1"/>
                </a:solidFill>
                <a:latin typeface="Segoe UI" pitchFamily="34" charset="0"/>
                <a:cs typeface="Segoe UI" pitchFamily="34" charset="0"/>
              </a:rPr>
              <a:t> </a:t>
            </a:r>
            <a:r>
              <a:rPr lang="ru-RU" b="1" dirty="0" err="1">
                <a:ln>
                  <a:solidFill>
                    <a:schemeClr val="tx2">
                      <a:alpha val="77000"/>
                    </a:schemeClr>
                  </a:solidFill>
                </a:ln>
                <a:solidFill>
                  <a:schemeClr val="bg1"/>
                </a:solidFill>
                <a:latin typeface="Segoe UI" pitchFamily="34" charset="0"/>
                <a:cs typeface="Segoe UI" pitchFamily="34" charset="0"/>
              </a:rPr>
              <a:t>чиқариш линияси</a:t>
            </a:r>
            <a:endParaRPr lang="en-US" b="1" dirty="0">
              <a:ln>
                <a:solidFill>
                  <a:schemeClr val="tx2">
                    <a:alpha val="77000"/>
                  </a:schemeClr>
                </a:solidFill>
              </a:ln>
              <a:solidFill>
                <a:schemeClr val="bg1"/>
              </a:solidFill>
              <a:latin typeface="Segoe UI" pitchFamily="34" charset="0"/>
              <a:cs typeface="Segoe UI" pitchFamily="34" charset="0"/>
            </a:endParaRPr>
          </a:p>
        </p:txBody>
      </p:sp>
      <p:sp>
        <p:nvSpPr>
          <p:cNvPr id="10" name="Rectangle 9"/>
          <p:cNvSpPr/>
          <p:nvPr/>
        </p:nvSpPr>
        <p:spPr>
          <a:xfrm>
            <a:off x="221673" y="3802758"/>
            <a:ext cx="4077196" cy="923330"/>
          </a:xfrm>
          <a:prstGeom prst="rect">
            <a:avLst/>
          </a:prstGeom>
        </p:spPr>
        <p:txBody>
          <a:bodyPr>
            <a:spAutoFit/>
          </a:bodyPr>
          <a:lstStyle/>
          <a:p>
            <a:pPr fontAlgn="auto">
              <a:spcBef>
                <a:spcPts val="0"/>
              </a:spcBef>
              <a:spcAft>
                <a:spcPts val="0"/>
              </a:spcAft>
              <a:defRPr/>
            </a:pPr>
            <a:r>
              <a:rPr lang="ru-RU" b="1" dirty="0">
                <a:ln>
                  <a:solidFill>
                    <a:schemeClr val="tx2">
                      <a:alpha val="77000"/>
                    </a:schemeClr>
                  </a:solidFill>
                </a:ln>
                <a:solidFill>
                  <a:schemeClr val="bg1"/>
                </a:solidFill>
                <a:latin typeface="Segoe UI" pitchFamily="34" charset="0"/>
                <a:cs typeface="Segoe UI" pitchFamily="34" charset="0"/>
              </a:rPr>
              <a:t>Линия </a:t>
            </a:r>
            <a:r>
              <a:rPr lang="ru-RU" b="1" dirty="0" err="1">
                <a:ln>
                  <a:solidFill>
                    <a:schemeClr val="tx2">
                      <a:alpha val="77000"/>
                    </a:schemeClr>
                  </a:solidFill>
                </a:ln>
                <a:solidFill>
                  <a:schemeClr val="bg1"/>
                </a:solidFill>
                <a:latin typeface="Segoe UI" pitchFamily="34" charset="0"/>
                <a:cs typeface="Segoe UI" pitchFamily="34" charset="0"/>
              </a:rPr>
              <a:t>бир</a:t>
            </a:r>
            <a:r>
              <a:rPr lang="ru-RU" b="1" dirty="0">
                <a:ln>
                  <a:solidFill>
                    <a:schemeClr val="tx2">
                      <a:alpha val="77000"/>
                    </a:schemeClr>
                  </a:solidFill>
                </a:ln>
                <a:solidFill>
                  <a:schemeClr val="bg1"/>
                </a:solidFill>
                <a:latin typeface="Segoe UI" pitchFamily="34" charset="0"/>
                <a:cs typeface="Segoe UI" pitchFamily="34" charset="0"/>
              </a:rPr>
              <a:t> </a:t>
            </a:r>
            <a:r>
              <a:rPr lang="ru-RU" b="1" dirty="0" err="1">
                <a:ln>
                  <a:solidFill>
                    <a:schemeClr val="tx2">
                      <a:alpha val="77000"/>
                    </a:schemeClr>
                  </a:solidFill>
                </a:ln>
                <a:solidFill>
                  <a:schemeClr val="bg1"/>
                </a:solidFill>
                <a:latin typeface="Segoe UI" pitchFamily="34" charset="0"/>
                <a:cs typeface="Segoe UI" pitchFamily="34" charset="0"/>
              </a:rPr>
              <a:t>дақиқада </a:t>
            </a:r>
            <a:r>
              <a:rPr lang="ru-RU" b="1" dirty="0">
                <a:ln>
                  <a:solidFill>
                    <a:schemeClr val="tx2">
                      <a:alpha val="77000"/>
                    </a:schemeClr>
                  </a:solidFill>
                </a:ln>
                <a:solidFill>
                  <a:schemeClr val="bg1"/>
                </a:solidFill>
                <a:latin typeface="Segoe UI" pitchFamily="34" charset="0"/>
                <a:cs typeface="Segoe UI" pitchFamily="34" charset="0"/>
              </a:rPr>
              <a:t>14 метр, </a:t>
            </a:r>
            <a:r>
              <a:rPr lang="ru-RU" b="1" dirty="0" err="1">
                <a:ln>
                  <a:solidFill>
                    <a:schemeClr val="tx2">
                      <a:alpha val="77000"/>
                    </a:schemeClr>
                  </a:solidFill>
                </a:ln>
                <a:solidFill>
                  <a:schemeClr val="bg1"/>
                </a:solidFill>
                <a:latin typeface="Segoe UI" pitchFamily="34" charset="0"/>
                <a:cs typeface="Segoe UI" pitchFamily="34" charset="0"/>
              </a:rPr>
              <a:t>бир</a:t>
            </a:r>
            <a:r>
              <a:rPr lang="ru-RU" b="1" dirty="0">
                <a:ln>
                  <a:solidFill>
                    <a:schemeClr val="tx2">
                      <a:alpha val="77000"/>
                    </a:schemeClr>
                  </a:solidFill>
                </a:ln>
                <a:solidFill>
                  <a:schemeClr val="bg1"/>
                </a:solidFill>
                <a:latin typeface="Segoe UI" pitchFamily="34" charset="0"/>
                <a:cs typeface="Segoe UI" pitchFamily="34" charset="0"/>
              </a:rPr>
              <a:t> </a:t>
            </a:r>
            <a:r>
              <a:rPr lang="ru-RU" b="1" dirty="0" err="1">
                <a:ln>
                  <a:solidFill>
                    <a:schemeClr val="tx2">
                      <a:alpha val="77000"/>
                    </a:schemeClr>
                  </a:solidFill>
                </a:ln>
                <a:solidFill>
                  <a:schemeClr val="bg1"/>
                </a:solidFill>
                <a:latin typeface="Segoe UI" pitchFamily="34" charset="0"/>
                <a:cs typeface="Segoe UI" pitchFamily="34" charset="0"/>
              </a:rPr>
              <a:t>соатда</a:t>
            </a:r>
            <a:r>
              <a:rPr lang="ru-RU" b="1" dirty="0">
                <a:ln>
                  <a:solidFill>
                    <a:schemeClr val="tx2">
                      <a:alpha val="77000"/>
                    </a:schemeClr>
                  </a:solidFill>
                </a:ln>
                <a:solidFill>
                  <a:schemeClr val="bg1"/>
                </a:solidFill>
                <a:latin typeface="Segoe UI" pitchFamily="34" charset="0"/>
                <a:cs typeface="Segoe UI" pitchFamily="34" charset="0"/>
              </a:rPr>
              <a:t> 804 метр шланг </a:t>
            </a:r>
            <a:r>
              <a:rPr lang="ru-RU" b="1" dirty="0" err="1">
                <a:ln>
                  <a:solidFill>
                    <a:schemeClr val="tx2">
                      <a:alpha val="77000"/>
                    </a:schemeClr>
                  </a:solidFill>
                </a:ln>
                <a:solidFill>
                  <a:schemeClr val="bg1"/>
                </a:solidFill>
                <a:latin typeface="Segoe UI" pitchFamily="34" charset="0"/>
                <a:cs typeface="Segoe UI" pitchFamily="34" charset="0"/>
              </a:rPr>
              <a:t>ишлаб</a:t>
            </a:r>
            <a:r>
              <a:rPr lang="ru-RU" b="1" dirty="0">
                <a:ln>
                  <a:solidFill>
                    <a:schemeClr val="tx2">
                      <a:alpha val="77000"/>
                    </a:schemeClr>
                  </a:solidFill>
                </a:ln>
                <a:solidFill>
                  <a:schemeClr val="bg1"/>
                </a:solidFill>
                <a:latin typeface="Segoe UI" pitchFamily="34" charset="0"/>
                <a:cs typeface="Segoe UI" pitchFamily="34" charset="0"/>
              </a:rPr>
              <a:t> </a:t>
            </a:r>
            <a:r>
              <a:rPr lang="ru-RU" b="1" dirty="0" err="1">
                <a:ln>
                  <a:solidFill>
                    <a:schemeClr val="tx2">
                      <a:alpha val="77000"/>
                    </a:schemeClr>
                  </a:solidFill>
                </a:ln>
                <a:solidFill>
                  <a:schemeClr val="bg1"/>
                </a:solidFill>
                <a:latin typeface="Segoe UI" pitchFamily="34" charset="0"/>
                <a:cs typeface="Segoe UI" pitchFamily="34" charset="0"/>
              </a:rPr>
              <a:t>чиқаради </a:t>
            </a:r>
            <a:r>
              <a:rPr lang="ru-RU" b="1" dirty="0">
                <a:ln>
                  <a:solidFill>
                    <a:schemeClr val="tx2">
                      <a:alpha val="77000"/>
                    </a:schemeClr>
                  </a:solidFill>
                </a:ln>
                <a:solidFill>
                  <a:schemeClr val="bg1"/>
                </a:solidFill>
                <a:latin typeface="Segoe UI" pitchFamily="34" charset="0"/>
                <a:cs typeface="Segoe UI" pitchFamily="34" charset="0"/>
              </a:rPr>
              <a:t>(</a:t>
            </a:r>
            <a:r>
              <a:rPr lang="ru-RU" b="1" dirty="0" err="1">
                <a:ln>
                  <a:solidFill>
                    <a:schemeClr val="tx2">
                      <a:alpha val="77000"/>
                    </a:schemeClr>
                  </a:solidFill>
                </a:ln>
                <a:solidFill>
                  <a:schemeClr val="bg1"/>
                </a:solidFill>
                <a:latin typeface="Segoe UI" pitchFamily="34" charset="0"/>
                <a:cs typeface="Segoe UI" pitchFamily="34" charset="0"/>
              </a:rPr>
              <a:t>ўнгдан</a:t>
            </a:r>
            <a:r>
              <a:rPr lang="ru-RU" b="1" dirty="0">
                <a:ln>
                  <a:solidFill>
                    <a:schemeClr val="tx2">
                      <a:alpha val="77000"/>
                    </a:schemeClr>
                  </a:solidFill>
                </a:ln>
                <a:solidFill>
                  <a:schemeClr val="bg1"/>
                </a:solidFill>
                <a:latin typeface="Segoe UI" pitchFamily="34" charset="0"/>
                <a:cs typeface="Segoe UI" pitchFamily="34" charset="0"/>
              </a:rPr>
              <a:t> </a:t>
            </a:r>
            <a:r>
              <a:rPr lang="ru-RU" b="1" dirty="0" err="1">
                <a:ln>
                  <a:solidFill>
                    <a:schemeClr val="tx2">
                      <a:alpha val="77000"/>
                    </a:schemeClr>
                  </a:solidFill>
                </a:ln>
                <a:solidFill>
                  <a:schemeClr val="bg1"/>
                </a:solidFill>
                <a:latin typeface="Segoe UI" pitchFamily="34" charset="0"/>
                <a:cs typeface="Segoe UI" pitchFamily="34" charset="0"/>
              </a:rPr>
              <a:t>юқорида</a:t>
            </a:r>
            <a:r>
              <a:rPr lang="ru-RU" b="1" dirty="0">
                <a:ln>
                  <a:solidFill>
                    <a:schemeClr val="tx2">
                      <a:alpha val="77000"/>
                    </a:schemeClr>
                  </a:solidFill>
                </a:ln>
                <a:solidFill>
                  <a:schemeClr val="bg1"/>
                </a:solidFill>
                <a:latin typeface="Segoe UI" pitchFamily="34" charset="0"/>
                <a:cs typeface="Segoe UI" pitchFamily="34" charset="0"/>
              </a:rPr>
              <a:t>).</a:t>
            </a:r>
            <a:endParaRPr lang="en-US" dirty="0">
              <a:ln>
                <a:solidFill>
                  <a:schemeClr val="tx2">
                    <a:alpha val="77000"/>
                  </a:schemeClr>
                </a:solidFill>
              </a:ln>
              <a:solidFill>
                <a:schemeClr val="bg1"/>
              </a:solidFill>
              <a:latin typeface="Segoe UI" pitchFamily="34" charset="0"/>
              <a:cs typeface="Segoe UI" pitchFamily="34" charset="0"/>
            </a:endParaRPr>
          </a:p>
        </p:txBody>
      </p:sp>
      <p:sp>
        <p:nvSpPr>
          <p:cNvPr id="11" name="Rectangle 11"/>
          <p:cNvSpPr>
            <a:spLocks noChangeArrowheads="1"/>
          </p:cNvSpPr>
          <p:nvPr/>
        </p:nvSpPr>
        <p:spPr bwMode="auto">
          <a:xfrm>
            <a:off x="185738" y="5143500"/>
            <a:ext cx="6096000" cy="1200150"/>
          </a:xfrm>
          <a:prstGeom prst="rect">
            <a:avLst/>
          </a:prstGeom>
          <a:noFill/>
          <a:ln w="9525">
            <a:noFill/>
            <a:miter lim="800000"/>
            <a:headEnd/>
            <a:tailEnd/>
          </a:ln>
        </p:spPr>
        <p:txBody>
          <a:bodyPr>
            <a:spAutoFit/>
          </a:bodyPr>
          <a:lstStyle/>
          <a:p>
            <a:r>
              <a:rPr lang="uz-Cyrl-UZ" b="1" dirty="0">
                <a:solidFill>
                  <a:schemeClr val="bg1"/>
                </a:solidFill>
                <a:latin typeface="Segoe UI" pitchFamily="34" charset="0"/>
                <a:cs typeface="Segoe UI" pitchFamily="34" charset="0"/>
              </a:rPr>
              <a:t>Томчилатгич, фитинг ва гидроголлар ишлаб чиқариш учун </a:t>
            </a:r>
            <a:r>
              <a:rPr lang="en-GB" b="1" dirty="0">
                <a:solidFill>
                  <a:schemeClr val="bg1"/>
                </a:solidFill>
                <a:latin typeface="Segoe UI" pitchFamily="34" charset="0"/>
                <a:cs typeface="Segoe UI" pitchFamily="34" charset="0"/>
              </a:rPr>
              <a:t>U</a:t>
            </a:r>
            <a:r>
              <a:rPr lang="ru-RU" b="1" dirty="0">
                <a:solidFill>
                  <a:schemeClr val="bg1"/>
                </a:solidFill>
                <a:latin typeface="Segoe UI" pitchFamily="34" charset="0"/>
                <a:cs typeface="Segoe UI" pitchFamily="34" charset="0"/>
              </a:rPr>
              <a:t>1561</a:t>
            </a:r>
            <a:r>
              <a:rPr lang="uz-Cyrl-UZ" b="1" dirty="0">
                <a:solidFill>
                  <a:schemeClr val="bg1"/>
                </a:solidFill>
                <a:latin typeface="Segoe UI" pitchFamily="34" charset="0"/>
                <a:cs typeface="Segoe UI" pitchFamily="34" charset="0"/>
              </a:rPr>
              <a:t> навли </a:t>
            </a:r>
            <a:r>
              <a:rPr lang="en-GB" b="1" dirty="0">
                <a:solidFill>
                  <a:schemeClr val="bg1"/>
                </a:solidFill>
                <a:latin typeface="Segoe UI" pitchFamily="34" charset="0"/>
                <a:cs typeface="Segoe UI" pitchFamily="34" charset="0"/>
              </a:rPr>
              <a:t>PE</a:t>
            </a:r>
            <a:r>
              <a:rPr lang="uz-Cyrl-UZ" b="1" dirty="0">
                <a:solidFill>
                  <a:schemeClr val="bg1"/>
                </a:solidFill>
                <a:latin typeface="Segoe UI" pitchFamily="34" charset="0"/>
                <a:cs typeface="Segoe UI" pitchFamily="34" charset="0"/>
              </a:rPr>
              <a:t> полиэтилени гранулаларидан фойдаланилади.  Ранг бериш учун бўёқ қўшилади.</a:t>
            </a:r>
            <a:r>
              <a:rPr lang="ru-RU" dirty="0">
                <a:solidFill>
                  <a:schemeClr val="bg1"/>
                </a:solidFill>
                <a:latin typeface="Segoe UI" pitchFamily="34" charset="0"/>
                <a:cs typeface="Segoe UI" pitchFamily="34" charset="0"/>
              </a:rPr>
              <a:t> </a:t>
            </a:r>
            <a:endParaRPr lang="en-US" dirty="0">
              <a:solidFill>
                <a:schemeClr val="bg1"/>
              </a:solidFill>
              <a:latin typeface="Segoe UI" pitchFamily="34" charset="0"/>
              <a:cs typeface="Segoe UI" pitchFamily="34" charset="0"/>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sp>
        <p:nvSpPr>
          <p:cNvPr id="4" name="Rectangle 3"/>
          <p:cNvSpPr/>
          <p:nvPr/>
        </p:nvSpPr>
        <p:spPr>
          <a:xfrm>
            <a:off x="5807174" y="116632"/>
            <a:ext cx="6408712" cy="1815882"/>
          </a:xfrm>
          <a:prstGeom prst="rect">
            <a:avLst/>
          </a:prstGeom>
        </p:spPr>
        <p:txBody>
          <a:bodyPr wrap="square">
            <a:spAutoFit/>
          </a:bodyPr>
          <a:lstStyle/>
          <a:p>
            <a:r>
              <a:rPr lang="uz-Cyrl-UZ" sz="2800" b="1" dirty="0" smtClean="0">
                <a:solidFill>
                  <a:schemeClr val="tx2"/>
                </a:solidFill>
                <a:latin typeface="Segoe UI" pitchFamily="34" charset="0"/>
                <a:cs typeface="Segoe UI" pitchFamily="34" charset="0"/>
              </a:rPr>
              <a:t>Қувур ичига томчилатгичлар жойнинг ўзида ўрнатилади, чунки суғориладиган экинлар ўртасидаги масофа бир хил бўлмайди. </a:t>
            </a:r>
            <a:endParaRPr lang="ru-RU" sz="2800" dirty="0"/>
          </a:p>
        </p:txBody>
      </p:sp>
      <p:sp>
        <p:nvSpPr>
          <p:cNvPr id="5" name="Rectangle 5"/>
          <p:cNvSpPr>
            <a:spLocks noChangeArrowheads="1"/>
          </p:cNvSpPr>
          <p:nvPr/>
        </p:nvSpPr>
        <p:spPr bwMode="auto">
          <a:xfrm>
            <a:off x="471488" y="5765800"/>
            <a:ext cx="6096000" cy="830997"/>
          </a:xfrm>
          <a:prstGeom prst="rect">
            <a:avLst/>
          </a:prstGeom>
          <a:noFill/>
          <a:ln w="9525">
            <a:noFill/>
            <a:miter lim="800000"/>
            <a:headEnd/>
            <a:tailEnd/>
          </a:ln>
        </p:spPr>
        <p:txBody>
          <a:bodyPr>
            <a:spAutoFit/>
          </a:bodyPr>
          <a:lstStyle/>
          <a:p>
            <a:r>
              <a:rPr lang="uz-Cyrl-UZ" sz="2400" b="1" dirty="0">
                <a:solidFill>
                  <a:schemeClr val="tx2"/>
                </a:solidFill>
                <a:latin typeface="Segoe UI" pitchFamily="34" charset="0"/>
                <a:cs typeface="Segoe UI" pitchFamily="34" charset="0"/>
              </a:rPr>
              <a:t>Шундан сўнг буғланишнинг олдини олиш учун қувур тупроққа кўмилади</a:t>
            </a:r>
            <a:endParaRPr lang="ru-RU" sz="2400" dirty="0">
              <a:solidFill>
                <a:schemeClr val="tx2"/>
              </a:solidFill>
              <a:latin typeface="Segoe UI" pitchFamily="34" charset="0"/>
              <a:cs typeface="Segoe UI" pitchFamily="34" charset="0"/>
            </a:endParaRPr>
          </a:p>
        </p:txBody>
      </p:sp>
      <p:pic>
        <p:nvPicPr>
          <p:cNvPr id="6" name="Picture 8" descr="IMG_4185"/>
          <p:cNvPicPr>
            <a:picLocks noChangeAspect="1" noChangeArrowheads="1"/>
          </p:cNvPicPr>
          <p:nvPr/>
        </p:nvPicPr>
        <p:blipFill>
          <a:blip r:embed="rId2" cstate="print"/>
          <a:srcRect/>
          <a:stretch>
            <a:fillRect/>
          </a:stretch>
        </p:blipFill>
        <p:spPr bwMode="auto">
          <a:xfrm>
            <a:off x="203200" y="152400"/>
            <a:ext cx="5545086" cy="2772543"/>
          </a:xfrm>
          <a:prstGeom prst="rect">
            <a:avLst/>
          </a:prstGeom>
          <a:noFill/>
          <a:ln w="9525">
            <a:noFill/>
            <a:miter lim="800000"/>
            <a:headEnd/>
            <a:tailEnd/>
          </a:ln>
        </p:spPr>
      </p:pic>
      <p:pic>
        <p:nvPicPr>
          <p:cNvPr id="7" name="Picture 9" descr="IMG_4189"/>
          <p:cNvPicPr>
            <a:picLocks noChangeAspect="1" noChangeArrowheads="1"/>
          </p:cNvPicPr>
          <p:nvPr/>
        </p:nvPicPr>
        <p:blipFill>
          <a:blip r:embed="rId3" cstate="print"/>
          <a:srcRect/>
          <a:stretch>
            <a:fillRect/>
          </a:stretch>
        </p:blipFill>
        <p:spPr>
          <a:xfrm>
            <a:off x="2951013" y="1988840"/>
            <a:ext cx="5907495" cy="2952328"/>
          </a:xfrm>
          <a:prstGeom prst="rect">
            <a:avLst/>
          </a:prstGeom>
        </p:spPr>
      </p:pic>
      <p:pic>
        <p:nvPicPr>
          <p:cNvPr id="8" name="Picture 9" descr="IMG_4189"/>
          <p:cNvPicPr>
            <a:picLocks noChangeAspect="1" noChangeArrowheads="1"/>
          </p:cNvPicPr>
          <p:nvPr/>
        </p:nvPicPr>
        <p:blipFill>
          <a:blip r:embed="rId3" cstate="print"/>
          <a:srcRect/>
          <a:stretch>
            <a:fillRect/>
          </a:stretch>
        </p:blipFill>
        <p:spPr>
          <a:xfrm>
            <a:off x="6455246" y="3842588"/>
            <a:ext cx="5656262" cy="2826772"/>
          </a:xfrm>
          <a:prstGeom prst="rect">
            <a:avLst/>
          </a:prstGeom>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z-Cyrl-UZ" sz="3200" b="1" u="sng" dirty="0" smtClean="0">
                <a:solidFill>
                  <a:schemeClr val="tx2"/>
                </a:solidFill>
                <a:latin typeface="Segoe UI" pitchFamily="34" charset="0"/>
                <a:cs typeface="Segoe UI" pitchFamily="34" charset="0"/>
              </a:rPr>
              <a:t>Томчилатиб суғориш қурилмасига сарфланган инвестицияларнинг қопланиши</a:t>
            </a:r>
            <a:endParaRPr lang="ru-RU" sz="3200" dirty="0"/>
          </a:p>
        </p:txBody>
      </p:sp>
      <p:sp>
        <p:nvSpPr>
          <p:cNvPr id="3" name="Content Placeholder 2"/>
          <p:cNvSpPr>
            <a:spLocks noGrp="1"/>
          </p:cNvSpPr>
          <p:nvPr>
            <p:ph idx="1"/>
          </p:nvPr>
        </p:nvSpPr>
        <p:spPr/>
        <p:txBody>
          <a:bodyPr/>
          <a:lstStyle/>
          <a:p>
            <a:endParaRPr lang="ru-RU"/>
          </a:p>
        </p:txBody>
      </p:sp>
      <p:graphicFrame>
        <p:nvGraphicFramePr>
          <p:cNvPr id="4" name="Group 31"/>
          <p:cNvGraphicFramePr>
            <a:graphicFrameLocks noGrp="1"/>
          </p:cNvGraphicFramePr>
          <p:nvPr/>
        </p:nvGraphicFramePr>
        <p:xfrm>
          <a:off x="2043113" y="2227263"/>
          <a:ext cx="8128000" cy="1754505"/>
        </p:xfrm>
        <a:graphic>
          <a:graphicData uri="http://schemas.openxmlformats.org/drawingml/2006/table">
            <a:tbl>
              <a:tblPr/>
              <a:tblGrid>
                <a:gridCol w="2032000"/>
                <a:gridCol w="2032000"/>
                <a:gridCol w="2032000"/>
                <a:gridCol w="20320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Segoe UI" pitchFamily="34" charset="0"/>
                          <a:cs typeface="Segoe UI" pitchFamily="34" charset="0"/>
                        </a:rPr>
                        <a:t>Қ/х экини </a:t>
                      </a:r>
                      <a:endParaRPr kumimoji="0" lang="en-US" sz="1800" b="1" i="0" u="none" strike="noStrike" cap="none" normalizeH="0" baseline="0" smtClean="0">
                        <a:ln>
                          <a:noFill/>
                        </a:ln>
                        <a:solidFill>
                          <a:schemeClr val="tx2"/>
                        </a:solidFill>
                        <a:effectLst/>
                        <a:latin typeface="Segoe UI" pitchFamily="34" charset="0"/>
                        <a:cs typeface="Segoe U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Segoe UI" pitchFamily="34" charset="0"/>
                          <a:cs typeface="Segoe UI" pitchFamily="34" charset="0"/>
                        </a:rPr>
                        <a:t>Қурилмага инвестиция</a:t>
                      </a:r>
                      <a:endParaRPr kumimoji="0" lang="en-US" sz="1800" b="1" i="0" u="none" strike="noStrike" cap="none" normalizeH="0" baseline="0" smtClean="0">
                        <a:ln>
                          <a:noFill/>
                        </a:ln>
                        <a:solidFill>
                          <a:schemeClr val="tx2"/>
                        </a:solidFill>
                        <a:effectLst/>
                        <a:latin typeface="Segoe UI" pitchFamily="34" charset="0"/>
                        <a:cs typeface="Segoe U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Segoe UI" pitchFamily="34" charset="0"/>
                          <a:cs typeface="Segoe UI" pitchFamily="34" charset="0"/>
                        </a:rPr>
                        <a:t>1 йиллик фойда/сўм</a:t>
                      </a:r>
                      <a:endParaRPr kumimoji="0" lang="en-US" sz="1800" b="1" i="0" u="none" strike="noStrike" cap="none" normalizeH="0" baseline="0" smtClean="0">
                        <a:ln>
                          <a:noFill/>
                        </a:ln>
                        <a:solidFill>
                          <a:schemeClr val="tx2"/>
                        </a:solidFill>
                        <a:effectLst/>
                        <a:latin typeface="Segoe UI" pitchFamily="34" charset="0"/>
                        <a:cs typeface="Segoe U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Segoe UI" pitchFamily="34" charset="0"/>
                          <a:cs typeface="Segoe UI" pitchFamily="34" charset="0"/>
                        </a:rPr>
                        <a:t>Қопланиш муддати, йил</a:t>
                      </a:r>
                      <a:endParaRPr kumimoji="0" lang="en-US" sz="1800" b="1" i="0" u="none" strike="noStrike" cap="none" normalizeH="0" baseline="0" smtClean="0">
                        <a:ln>
                          <a:noFill/>
                        </a:ln>
                        <a:solidFill>
                          <a:schemeClr val="tx2"/>
                        </a:solidFill>
                        <a:effectLst/>
                        <a:latin typeface="Segoe UI" pitchFamily="34" charset="0"/>
                        <a:cs typeface="Segoe U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Segoe UI" pitchFamily="34" charset="0"/>
                          <a:cs typeface="Segoe UI" pitchFamily="34" charset="0"/>
                        </a:rPr>
                        <a:t>Ғўза, 10 га</a:t>
                      </a:r>
                      <a:endParaRPr kumimoji="0" lang="en-US" sz="1800" b="0" i="0" u="none" strike="noStrike" cap="none" normalizeH="0" baseline="0" smtClean="0">
                        <a:ln>
                          <a:noFill/>
                        </a:ln>
                        <a:solidFill>
                          <a:schemeClr val="tx2"/>
                        </a:solidFill>
                        <a:effectLst/>
                        <a:latin typeface="Segoe UI" pitchFamily="34" charset="0"/>
                        <a:cs typeface="Segoe U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Segoe UI" pitchFamily="34" charset="0"/>
                          <a:cs typeface="Segoe UI" pitchFamily="34" charset="0"/>
                        </a:rPr>
                        <a:t>88.360.000</a:t>
                      </a:r>
                      <a:endParaRPr kumimoji="0" lang="en-US" sz="1800" b="0" i="0" u="none" strike="noStrike" cap="none" normalizeH="0" baseline="0" smtClean="0">
                        <a:ln>
                          <a:noFill/>
                        </a:ln>
                        <a:solidFill>
                          <a:schemeClr val="tx2"/>
                        </a:solidFill>
                        <a:effectLst/>
                        <a:latin typeface="Segoe UI" pitchFamily="34" charset="0"/>
                        <a:cs typeface="Segoe U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solidFill>
                          <a:effectLst/>
                          <a:latin typeface="Segoe UI" pitchFamily="34" charset="0"/>
                          <a:cs typeface="Segoe UI" pitchFamily="34" charset="0"/>
                        </a:rPr>
                        <a:t>21</a:t>
                      </a:r>
                      <a:r>
                        <a:rPr kumimoji="0" lang="ru-RU" sz="1800" b="1" i="0" u="none" strike="noStrike" cap="none" normalizeH="0" baseline="0" smtClean="0">
                          <a:ln>
                            <a:noFill/>
                          </a:ln>
                          <a:solidFill>
                            <a:schemeClr val="tx2"/>
                          </a:solidFill>
                          <a:effectLst/>
                          <a:latin typeface="Segoe UI" pitchFamily="34" charset="0"/>
                          <a:cs typeface="Segoe UI" pitchFamily="34" charset="0"/>
                        </a:rPr>
                        <a:t>.</a:t>
                      </a:r>
                      <a:r>
                        <a:rPr kumimoji="0" lang="en-US" sz="1800" b="1" i="0" u="none" strike="noStrike" cap="none" normalizeH="0" baseline="0" smtClean="0">
                          <a:ln>
                            <a:noFill/>
                          </a:ln>
                          <a:solidFill>
                            <a:schemeClr val="tx2"/>
                          </a:solidFill>
                          <a:effectLst/>
                          <a:latin typeface="Segoe UI" pitchFamily="34" charset="0"/>
                          <a:cs typeface="Segoe UI" pitchFamily="34" charset="0"/>
                        </a:rPr>
                        <a:t> 014 260</a:t>
                      </a:r>
                      <a:endParaRPr kumimoji="0" lang="en-US" sz="1800" b="0" i="0" u="none" strike="noStrike" cap="none" normalizeH="0" baseline="0" smtClean="0">
                        <a:ln>
                          <a:noFill/>
                        </a:ln>
                        <a:solidFill>
                          <a:schemeClr val="tx2"/>
                        </a:solidFill>
                        <a:effectLst/>
                        <a:latin typeface="Segoe UI" pitchFamily="34" charset="0"/>
                        <a:cs typeface="Segoe U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solidFill>
                          <a:effectLst/>
                          <a:latin typeface="Segoe UI" pitchFamily="34" charset="0"/>
                          <a:cs typeface="Segoe UI" pitchFamily="34" charset="0"/>
                        </a:rPr>
                        <a:t>4,2</a:t>
                      </a:r>
                      <a:endParaRPr kumimoji="0" lang="en-US" sz="1800" b="0" i="0" u="none" strike="noStrike" cap="none" normalizeH="0" baseline="0" smtClean="0">
                        <a:ln>
                          <a:noFill/>
                        </a:ln>
                        <a:solidFill>
                          <a:schemeClr val="tx2"/>
                        </a:solidFill>
                        <a:effectLst/>
                        <a:latin typeface="Segoe UI" pitchFamily="34" charset="0"/>
                        <a:cs typeface="Segoe U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Segoe UI" pitchFamily="34" charset="0"/>
                          <a:cs typeface="Segoe UI" pitchFamily="34" charset="0"/>
                        </a:rPr>
                        <a:t>Буғдой, 10 га</a:t>
                      </a:r>
                      <a:endParaRPr kumimoji="0" lang="en-US" sz="1800" b="0" i="0" u="none" strike="noStrike" cap="none" normalizeH="0" baseline="0" smtClean="0">
                        <a:ln>
                          <a:noFill/>
                        </a:ln>
                        <a:solidFill>
                          <a:schemeClr val="tx2"/>
                        </a:solidFill>
                        <a:effectLst/>
                        <a:latin typeface="Segoe UI" pitchFamily="34" charset="0"/>
                        <a:cs typeface="Segoe U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Segoe UI" pitchFamily="34" charset="0"/>
                          <a:cs typeface="Segoe UI" pitchFamily="34" charset="0"/>
                        </a:rPr>
                        <a:t>91.560.000</a:t>
                      </a:r>
                      <a:endParaRPr kumimoji="0" lang="en-US" sz="1800" b="0" i="0" u="none" strike="noStrike" cap="none" normalizeH="0" baseline="0" smtClean="0">
                        <a:ln>
                          <a:noFill/>
                        </a:ln>
                        <a:solidFill>
                          <a:schemeClr val="tx2"/>
                        </a:solidFill>
                        <a:effectLst/>
                        <a:latin typeface="Segoe UI" pitchFamily="34" charset="0"/>
                        <a:cs typeface="Segoe U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solidFill>
                          <a:effectLst/>
                          <a:latin typeface="Segoe UI" pitchFamily="34" charset="0"/>
                          <a:cs typeface="Segoe UI" pitchFamily="34" charset="0"/>
                        </a:rPr>
                        <a:t>20 </a:t>
                      </a:r>
                      <a:r>
                        <a:rPr kumimoji="0" lang="ru-RU" sz="1800" b="1" i="0" u="none" strike="noStrike" cap="none" normalizeH="0" baseline="0" smtClean="0">
                          <a:ln>
                            <a:noFill/>
                          </a:ln>
                          <a:solidFill>
                            <a:schemeClr val="tx2"/>
                          </a:solidFill>
                          <a:effectLst/>
                          <a:latin typeface="Segoe UI" pitchFamily="34" charset="0"/>
                          <a:cs typeface="Segoe UI" pitchFamily="34" charset="0"/>
                        </a:rPr>
                        <a:t>.</a:t>
                      </a:r>
                      <a:r>
                        <a:rPr kumimoji="0" lang="en-US" sz="1800" b="1" i="0" u="none" strike="noStrike" cap="none" normalizeH="0" baseline="0" smtClean="0">
                          <a:ln>
                            <a:noFill/>
                          </a:ln>
                          <a:solidFill>
                            <a:schemeClr val="tx2"/>
                          </a:solidFill>
                          <a:effectLst/>
                          <a:latin typeface="Segoe UI" pitchFamily="34" charset="0"/>
                          <a:cs typeface="Segoe UI" pitchFamily="34" charset="0"/>
                        </a:rPr>
                        <a:t>000 000</a:t>
                      </a:r>
                      <a:endParaRPr kumimoji="0" lang="en-US" sz="1800" b="0" i="0" u="none" strike="noStrike" cap="none" normalizeH="0" baseline="0" smtClean="0">
                        <a:ln>
                          <a:noFill/>
                        </a:ln>
                        <a:solidFill>
                          <a:schemeClr val="tx2"/>
                        </a:solidFill>
                        <a:effectLst/>
                        <a:latin typeface="Segoe UI" pitchFamily="34" charset="0"/>
                        <a:cs typeface="Segoe U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Segoe UI" pitchFamily="34" charset="0"/>
                          <a:cs typeface="Segoe UI" pitchFamily="34" charset="0"/>
                        </a:rPr>
                        <a:t>5,3</a:t>
                      </a:r>
                      <a:endParaRPr kumimoji="0" lang="en-US" sz="1800" b="0" i="0" u="none" strike="noStrike" cap="none" normalizeH="0" baseline="0" smtClean="0">
                        <a:ln>
                          <a:noFill/>
                        </a:ln>
                        <a:solidFill>
                          <a:schemeClr val="tx2"/>
                        </a:solidFill>
                        <a:effectLst/>
                        <a:latin typeface="Segoe UI" pitchFamily="34" charset="0"/>
                        <a:cs typeface="Segoe U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Segoe UI" pitchFamily="34" charset="0"/>
                          <a:cs typeface="Segoe UI" pitchFamily="34" charset="0"/>
                        </a:rPr>
                        <a:t>Боғ,10 га </a:t>
                      </a:r>
                      <a:endParaRPr kumimoji="0" lang="en-US" sz="1800" b="0" i="0" u="none" strike="noStrike" cap="none" normalizeH="0" baseline="0" smtClean="0">
                        <a:ln>
                          <a:noFill/>
                        </a:ln>
                        <a:solidFill>
                          <a:schemeClr val="tx2"/>
                        </a:solidFill>
                        <a:effectLst/>
                        <a:latin typeface="Segoe UI" pitchFamily="34" charset="0"/>
                        <a:cs typeface="Segoe U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2"/>
                          </a:solidFill>
                          <a:effectLst/>
                          <a:latin typeface="Segoe UI" pitchFamily="34" charset="0"/>
                          <a:cs typeface="Segoe UI" pitchFamily="34" charset="0"/>
                        </a:rPr>
                        <a:t>50.360.000</a:t>
                      </a:r>
                      <a:endParaRPr kumimoji="0" lang="en-US" sz="1800" b="0" i="0" u="none" strike="noStrike" cap="none" normalizeH="0" baseline="0" smtClean="0">
                        <a:ln>
                          <a:noFill/>
                        </a:ln>
                        <a:solidFill>
                          <a:schemeClr val="tx2"/>
                        </a:solidFill>
                        <a:effectLst/>
                        <a:latin typeface="Segoe UI" pitchFamily="34" charset="0"/>
                        <a:cs typeface="Segoe U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2"/>
                          </a:solidFill>
                          <a:effectLst/>
                          <a:latin typeface="Segoe UI" pitchFamily="34" charset="0"/>
                          <a:cs typeface="Segoe UI" pitchFamily="34" charset="0"/>
                        </a:rPr>
                        <a:t>25 038 588</a:t>
                      </a:r>
                      <a:endParaRPr kumimoji="0" lang="en-US" sz="1800" b="0" i="0" u="none" strike="noStrike" cap="none" normalizeH="0" baseline="0" smtClean="0">
                        <a:ln>
                          <a:noFill/>
                        </a:ln>
                        <a:solidFill>
                          <a:schemeClr val="tx2"/>
                        </a:solidFill>
                        <a:effectLst/>
                        <a:latin typeface="Segoe UI" pitchFamily="34" charset="0"/>
                        <a:cs typeface="Segoe U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solidFill>
                          <a:effectLst/>
                          <a:latin typeface="Segoe UI" pitchFamily="34" charset="0"/>
                          <a:cs typeface="Segoe UI" pitchFamily="34" charset="0"/>
                        </a:rPr>
                        <a:t>3</a:t>
                      </a:r>
                      <a:r>
                        <a:rPr kumimoji="0" lang="ru-RU" sz="1800" b="1" i="0" u="none" strike="noStrike" cap="none" normalizeH="0" baseline="0" dirty="0" smtClean="0">
                          <a:ln>
                            <a:noFill/>
                          </a:ln>
                          <a:solidFill>
                            <a:schemeClr val="tx2"/>
                          </a:solidFill>
                          <a:effectLst/>
                          <a:latin typeface="Segoe UI" pitchFamily="34" charset="0"/>
                          <a:cs typeface="Segoe UI" pitchFamily="34" charset="0"/>
                        </a:rPr>
                        <a:t>,0</a:t>
                      </a:r>
                      <a:endParaRPr kumimoji="0" lang="en-US" sz="1800" b="0" i="0" u="none" strike="noStrike" cap="none" normalizeH="0" baseline="0" dirty="0" smtClean="0">
                        <a:ln>
                          <a:noFill/>
                        </a:ln>
                        <a:solidFill>
                          <a:schemeClr val="tx2"/>
                        </a:solidFill>
                        <a:effectLst/>
                        <a:latin typeface="Segoe UI" pitchFamily="34" charset="0"/>
                        <a:cs typeface="Segoe U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sp>
        <p:nvSpPr>
          <p:cNvPr id="4" name="Title 1"/>
          <p:cNvSpPr txBox="1">
            <a:spLocks/>
          </p:cNvSpPr>
          <p:nvPr/>
        </p:nvSpPr>
        <p:spPr bwMode="auto">
          <a:xfrm>
            <a:off x="1409700" y="406400"/>
            <a:ext cx="9372600" cy="11842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uz-Cyrl-UZ" sz="3100" b="1" i="0" u="sng" strike="noStrike" kern="1200" cap="none" spc="0" normalizeH="0" baseline="0" noProof="0" smtClean="0">
                <a:ln>
                  <a:noFill/>
                </a:ln>
                <a:solidFill>
                  <a:schemeClr val="tx2"/>
                </a:solidFill>
                <a:effectLst/>
                <a:uLnTx/>
                <a:uFillTx/>
                <a:latin typeface="Segoe UI" pitchFamily="34" charset="0"/>
                <a:ea typeface="+mj-ea"/>
                <a:cs typeface="Segoe UI" pitchFamily="34" charset="0"/>
              </a:rPr>
              <a:t>Томчилатиб суғоришдан фойдаланишнинг асосий молиявий фойдаси ҳосилдорлик ўсишидир:</a:t>
            </a:r>
            <a:endParaRPr kumimoji="0" lang="en-US" sz="3100" b="1" i="0" u="sng" strike="noStrike" kern="1200" cap="none" spc="0" normalizeH="0" baseline="0" noProof="0" dirty="0" smtClean="0">
              <a:ln>
                <a:noFill/>
              </a:ln>
              <a:solidFill>
                <a:schemeClr val="tx2"/>
              </a:solidFill>
              <a:effectLst/>
              <a:uLnTx/>
              <a:uFillTx/>
              <a:latin typeface="Segoe UI" pitchFamily="34" charset="0"/>
              <a:ea typeface="+mj-ea"/>
              <a:cs typeface="Segoe UI" pitchFamily="34" charset="0"/>
            </a:endParaRPr>
          </a:p>
        </p:txBody>
      </p:sp>
      <p:sp>
        <p:nvSpPr>
          <p:cNvPr id="5" name="Content Placeholder 2"/>
          <p:cNvSpPr txBox="1">
            <a:spLocks/>
          </p:cNvSpPr>
          <p:nvPr/>
        </p:nvSpPr>
        <p:spPr bwMode="auto">
          <a:xfrm>
            <a:off x="1409700" y="1744663"/>
            <a:ext cx="9372600" cy="4619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19050" algn="l" defTabSz="914400" rtl="0" eaLnBrk="1" fontAlgn="base" latinLnBrk="0" hangingPunct="1">
              <a:lnSpc>
                <a:spcPct val="70000"/>
              </a:lnSpc>
              <a:spcBef>
                <a:spcPts val="1100"/>
              </a:spcBef>
              <a:spcAft>
                <a:spcPct val="0"/>
              </a:spcAft>
              <a:buClrTx/>
              <a:buSzTx/>
              <a:buFont typeface="Arial" charset="0"/>
              <a:buChar char="•"/>
              <a:tabLst/>
              <a:defRPr/>
            </a:pPr>
            <a:r>
              <a:rPr kumimoji="0" lang="uz-Cyrl-UZ" sz="2600" b="1"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rPr>
              <a:t>ғўза – 76% фойда. Оддий суғоришда: 1 га ердан 30 центнер, томчилатиб суғоришда: 1 га ердан 50 центнер</a:t>
            </a:r>
            <a:endParaRPr kumimoji="0" lang="ru-RU" sz="2600" b="0"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endParaRPr>
          </a:p>
          <a:p>
            <a:pPr marL="0" marR="0" lvl="0" indent="19050" algn="l" defTabSz="914400" rtl="0" eaLnBrk="1" fontAlgn="base" latinLnBrk="0" hangingPunct="1">
              <a:lnSpc>
                <a:spcPct val="70000"/>
              </a:lnSpc>
              <a:spcBef>
                <a:spcPts val="1100"/>
              </a:spcBef>
              <a:spcAft>
                <a:spcPct val="0"/>
              </a:spcAft>
              <a:buClrTx/>
              <a:buSzTx/>
              <a:buFont typeface="Arial" charset="0"/>
              <a:buChar char="•"/>
              <a:tabLst/>
              <a:defRPr/>
            </a:pPr>
            <a:r>
              <a:rPr kumimoji="0" lang="uz-Cyrl-UZ" sz="2600" b="1"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rPr>
              <a:t>буғдой – 86 % фойда. Оддий суғоришда: 1 га ердан 50 центнер, томчилатиб суғоришда: 1 га ердан 80 центнер</a:t>
            </a:r>
            <a:endParaRPr kumimoji="0" lang="ru-RU" sz="2600" b="0"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endParaRPr>
          </a:p>
          <a:p>
            <a:pPr marL="0" marR="0" lvl="0" indent="19050" algn="l" defTabSz="914400" rtl="0" eaLnBrk="1" fontAlgn="base" latinLnBrk="0" hangingPunct="1">
              <a:lnSpc>
                <a:spcPct val="70000"/>
              </a:lnSpc>
              <a:spcBef>
                <a:spcPts val="1100"/>
              </a:spcBef>
              <a:spcAft>
                <a:spcPct val="0"/>
              </a:spcAft>
              <a:buClrTx/>
              <a:buSzTx/>
              <a:buFont typeface="Arial" charset="0"/>
              <a:buChar char="•"/>
              <a:tabLst/>
              <a:defRPr/>
            </a:pPr>
            <a:r>
              <a:rPr kumimoji="0" lang="uz-Cyrl-UZ" sz="2600" b="1" i="0" u="none" strike="noStrike" kern="1200" cap="none" spc="0" normalizeH="0" baseline="0" noProof="0" smtClean="0">
                <a:ln>
                  <a:noFill/>
                </a:ln>
                <a:solidFill>
                  <a:srgbClr val="FF0000"/>
                </a:solidFill>
                <a:effectLst/>
                <a:uLnTx/>
                <a:uFillTx/>
                <a:latin typeface="Segoe UI" pitchFamily="34" charset="0"/>
                <a:ea typeface="+mn-ea"/>
                <a:cs typeface="Segoe UI" pitchFamily="34" charset="0"/>
              </a:rPr>
              <a:t>боғ (олма) – 96 % фойда. Оддий суғоришда: 10 га ердан 100 тонна, томчилатиб суғоришда: 10 га ердан 140 тонна</a:t>
            </a:r>
            <a:endParaRPr kumimoji="0" lang="ru-RU" sz="2600" b="0" i="0" u="none" strike="noStrike" kern="1200" cap="none" spc="0" normalizeH="0" baseline="0" noProof="0" smtClean="0">
              <a:ln>
                <a:noFill/>
              </a:ln>
              <a:solidFill>
                <a:srgbClr val="FF0000"/>
              </a:solidFill>
              <a:effectLst/>
              <a:uLnTx/>
              <a:uFillTx/>
              <a:latin typeface="Segoe UI" pitchFamily="34" charset="0"/>
              <a:ea typeface="+mn-ea"/>
              <a:cs typeface="Segoe UI" pitchFamily="34" charset="0"/>
            </a:endParaRPr>
          </a:p>
          <a:p>
            <a:pPr marL="0" marR="0" lvl="0" indent="19050" algn="l" defTabSz="914400" rtl="0" eaLnBrk="1" fontAlgn="base" latinLnBrk="0" hangingPunct="1">
              <a:lnSpc>
                <a:spcPct val="70000"/>
              </a:lnSpc>
              <a:spcBef>
                <a:spcPts val="1100"/>
              </a:spcBef>
              <a:spcAft>
                <a:spcPct val="0"/>
              </a:spcAft>
              <a:buClrTx/>
              <a:buSzTx/>
              <a:buFont typeface="Arial" charset="0"/>
              <a:buNone/>
              <a:tabLst/>
              <a:defRPr/>
            </a:pPr>
            <a:endParaRPr kumimoji="0" lang="ru-RU" sz="2600" b="0"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endParaRPr>
          </a:p>
          <a:p>
            <a:pPr marL="0" marR="0" lvl="0" indent="19050" algn="l" defTabSz="914400" rtl="0" eaLnBrk="1" fontAlgn="base" latinLnBrk="0" hangingPunct="1">
              <a:lnSpc>
                <a:spcPct val="70000"/>
              </a:lnSpc>
              <a:spcBef>
                <a:spcPts val="1100"/>
              </a:spcBef>
              <a:spcAft>
                <a:spcPct val="0"/>
              </a:spcAft>
              <a:buClrTx/>
              <a:buSzTx/>
              <a:buFont typeface="Arial" charset="0"/>
              <a:buNone/>
              <a:tabLst/>
              <a:defRPr/>
            </a:pPr>
            <a:r>
              <a:rPr kumimoji="0" lang="uz-Cyrl-UZ" sz="2000" b="1"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rPr>
              <a:t>Томчилатиб суғоришда ЎзР президентининг фармонига кўра 5 йил муддатга ер солиғини тўлашдан озод қилинади</a:t>
            </a:r>
            <a:endParaRPr kumimoji="0" lang="ru-RU" sz="2000" b="0"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endParaRPr>
          </a:p>
          <a:p>
            <a:pPr marL="0" marR="0" lvl="0" indent="19050" algn="l" defTabSz="914400" rtl="0" eaLnBrk="1" fontAlgn="base" latinLnBrk="0" hangingPunct="1">
              <a:lnSpc>
                <a:spcPct val="70000"/>
              </a:lnSpc>
              <a:spcBef>
                <a:spcPts val="1100"/>
              </a:spcBef>
              <a:spcAft>
                <a:spcPct val="0"/>
              </a:spcAft>
              <a:buClrTx/>
              <a:buSzTx/>
              <a:buFont typeface="Arial" charset="0"/>
              <a:buNone/>
              <a:tabLst/>
              <a:defRPr/>
            </a:pPr>
            <a:r>
              <a:rPr kumimoji="0" lang="uz-Cyrl-UZ" sz="2000" b="1"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rPr>
              <a:t>Пахта майдони учун томчилатиб суғориш тизимларидан фойдаланиш муддати 10 йил</a:t>
            </a:r>
            <a:endParaRPr kumimoji="0" lang="ru-RU" sz="2000" b="0"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endParaRPr>
          </a:p>
          <a:p>
            <a:pPr marL="0" marR="0" lvl="0" indent="19050" algn="l" defTabSz="914400" rtl="0" eaLnBrk="1" fontAlgn="base" latinLnBrk="0" hangingPunct="1">
              <a:lnSpc>
                <a:spcPct val="70000"/>
              </a:lnSpc>
              <a:spcBef>
                <a:spcPts val="1100"/>
              </a:spcBef>
              <a:spcAft>
                <a:spcPct val="0"/>
              </a:spcAft>
              <a:buClrTx/>
              <a:buSzTx/>
              <a:buFont typeface="Arial" charset="0"/>
              <a:buNone/>
              <a:tabLst/>
              <a:defRPr/>
            </a:pPr>
            <a:r>
              <a:rPr kumimoji="0" lang="uz-Cyrl-UZ" sz="2000" b="1"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rPr>
              <a:t>Боғ учун томчилатиб суғориш тизимларидан фойдаланиш муддати 10 йил</a:t>
            </a:r>
            <a:endParaRPr kumimoji="0" lang="ru-RU" sz="2000" b="0" i="0" u="none" strike="noStrike" kern="1200" cap="none" spc="0" normalizeH="0" baseline="0" noProof="0" dirty="0" smtClean="0">
              <a:ln>
                <a:noFill/>
              </a:ln>
              <a:solidFill>
                <a:schemeClr val="tx1"/>
              </a:solidFill>
              <a:effectLst/>
              <a:uLnTx/>
              <a:uFillTx/>
              <a:latin typeface="Segoe UI" pitchFamily="34" charset="0"/>
              <a:ea typeface="+mn-ea"/>
              <a:cs typeface="Segoe UI" pitchFamily="34" charset="0"/>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sp>
        <p:nvSpPr>
          <p:cNvPr id="4" name="Title 8"/>
          <p:cNvSpPr txBox="1">
            <a:spLocks/>
          </p:cNvSpPr>
          <p:nvPr/>
        </p:nvSpPr>
        <p:spPr bwMode="auto">
          <a:xfrm>
            <a:off x="1270000" y="249238"/>
            <a:ext cx="9451975" cy="12223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uz-Cyrl-UZ" sz="4000" b="1" i="0" u="sng" strike="noStrike" kern="1200" cap="none" spc="0" normalizeH="0" baseline="0" noProof="0" smtClean="0">
                <a:ln>
                  <a:noFill/>
                </a:ln>
                <a:solidFill>
                  <a:schemeClr val="tx2"/>
                </a:solidFill>
                <a:effectLst/>
                <a:uLnTx/>
                <a:uFillTx/>
                <a:latin typeface="Segoe UI" pitchFamily="34" charset="0"/>
                <a:ea typeface="+mj-ea"/>
                <a:cs typeface="Segoe UI" pitchFamily="34" charset="0"/>
              </a:rPr>
              <a:t>Тизимнинг асосий афззалликлари:</a:t>
            </a:r>
            <a:r>
              <a:rPr kumimoji="0" lang="en-US" sz="4400" b="0" i="0" u="sng" strike="noStrike" kern="1200" cap="none" spc="0" normalizeH="0" baseline="0" noProof="0" smtClean="0">
                <a:ln>
                  <a:noFill/>
                </a:ln>
                <a:solidFill>
                  <a:schemeClr val="tx2"/>
                </a:solidFill>
                <a:effectLst/>
                <a:uLnTx/>
                <a:uFillTx/>
                <a:latin typeface="Segoe UI" pitchFamily="34" charset="0"/>
                <a:ea typeface="+mj-ea"/>
                <a:cs typeface="Segoe UI" pitchFamily="34" charset="0"/>
              </a:rPr>
              <a:t/>
            </a:r>
            <a:br>
              <a:rPr kumimoji="0" lang="en-US" sz="4400" b="0" i="0" u="sng" strike="noStrike" kern="1200" cap="none" spc="0" normalizeH="0" baseline="0" noProof="0" smtClean="0">
                <a:ln>
                  <a:noFill/>
                </a:ln>
                <a:solidFill>
                  <a:schemeClr val="tx2"/>
                </a:solidFill>
                <a:effectLst/>
                <a:uLnTx/>
                <a:uFillTx/>
                <a:latin typeface="Segoe UI" pitchFamily="34" charset="0"/>
                <a:ea typeface="+mj-ea"/>
                <a:cs typeface="Segoe UI" pitchFamily="34" charset="0"/>
              </a:rPr>
            </a:br>
            <a:endParaRPr kumimoji="0" lang="en-US" sz="4400" b="0" i="0" u="sng" strike="noStrike" kern="1200" cap="none" spc="0" normalizeH="0" baseline="0" noProof="0" dirty="0" smtClean="0">
              <a:ln>
                <a:noFill/>
              </a:ln>
              <a:solidFill>
                <a:schemeClr val="tx2"/>
              </a:solidFill>
              <a:effectLst/>
              <a:uLnTx/>
              <a:uFillTx/>
              <a:latin typeface="Segoe UI" pitchFamily="34" charset="0"/>
              <a:ea typeface="+mj-ea"/>
              <a:cs typeface="Segoe UI" pitchFamily="34" charset="0"/>
            </a:endParaRPr>
          </a:p>
        </p:txBody>
      </p:sp>
      <p:sp>
        <p:nvSpPr>
          <p:cNvPr id="5" name="Content Placeholder 11"/>
          <p:cNvSpPr txBox="1">
            <a:spLocks/>
          </p:cNvSpPr>
          <p:nvPr/>
        </p:nvSpPr>
        <p:spPr bwMode="auto">
          <a:xfrm>
            <a:off x="1409700" y="949325"/>
            <a:ext cx="9372600" cy="579596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70000" lnSpcReduction="20000"/>
          </a:bodyPr>
          <a:lstStyle/>
          <a:p>
            <a:pPr marL="210312" marR="0" lvl="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uz-Cyrl-UZ" sz="2200" b="0"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rPr>
              <a:t>Суғориш учун ишлатилаётган сув деярли тўлиқ ҳажмда кўчатлар илдизига етиб боради. Ушбу технология самарадорлиги 90 фоизга етади. Фойдаланилган сув миқдори 2-5 марта камаяди.</a:t>
            </a:r>
            <a:endParaRPr kumimoji="0" lang="en-US" sz="2200" b="0"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endParaRPr>
          </a:p>
          <a:p>
            <a:pPr marL="210312" marR="0" lvl="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uz-Cyrl-UZ" sz="2200" b="0"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rPr>
              <a:t>Ўсимлик ўсиши учун керак бўлган сув ва минерал моддалар харажати оптимал даражага етади. Ҳар қандай ўсимлик тури учун муҳитнинг қулай сув ва озиқ режими яратилади. </a:t>
            </a:r>
            <a:endParaRPr kumimoji="0" lang="en-US" sz="2200" b="0"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endParaRPr>
          </a:p>
          <a:p>
            <a:pPr marL="210312" marR="0" lvl="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uz-Cyrl-UZ" sz="2200" b="0"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rPr>
              <a:t>Ўстирилган экин сифати ва ҳосилдорлиги 30-50 фоиз ошади. Ҳосил нисбатан эрта етилади. </a:t>
            </a:r>
            <a:endParaRPr kumimoji="0" lang="en-US" sz="2200" b="0"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endParaRPr>
          </a:p>
          <a:p>
            <a:pPr marL="210312" marR="0" lvl="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uz-Cyrl-UZ" sz="2200" b="0"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rPr>
              <a:t>Минерал ўғитларни сотиб олиш харажати камаяди</a:t>
            </a:r>
            <a:r>
              <a:rPr kumimoji="0" lang="ru-RU" sz="2200" b="0"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rPr>
              <a:t>.</a:t>
            </a:r>
            <a:r>
              <a:rPr kumimoji="0" lang="uz-Cyrl-UZ" sz="2200" b="0"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rPr>
              <a:t> Бунинг сабаби озиқ суюқликларининг бевосита ўсимлик илдиз тизимига етказиб берилишидир. 30-40 фоиз минерал ўғитлар тежаб қолинади.</a:t>
            </a:r>
            <a:endParaRPr kumimoji="0" lang="en-US" sz="2200" b="0"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endParaRPr>
          </a:p>
          <a:p>
            <a:pPr marL="210312" marR="0" lvl="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uz-Cyrl-UZ" sz="2200" b="0"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rPr>
              <a:t>Экинларни ҳимоя қилиш харажатлари зарурати камаяди. Микросуғориш сувни фақат ўсимликлар қаторига йўналтиришга имкон беради. Шу тариқа қаторлар орасидаги ер қуруқлигича қолади ва бегона ўтлар ўсиши учун қулай шароит туғдирмайди. Боз устига, ҳар бир кўчатнинг япроқли қопламаси қуруқлигича қолади ва касалликлар урчиши олди олинади. </a:t>
            </a:r>
            <a:endParaRPr kumimoji="0" lang="en-US" sz="2200" b="0"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endParaRPr>
          </a:p>
          <a:p>
            <a:pPr marL="210312" marR="0" lvl="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uz-Cyrl-UZ" sz="2200" b="0"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rPr>
              <a:t>Электр қуввати сарфи миқдори анча камаяди. Таклиф этилаётган усул бошқалари билан солиштирганда насослар ишлаши ва техника билан қатор ораларига ишлов беришга 50-70 фоиз кам электр қуввати талаб қилади. </a:t>
            </a:r>
            <a:endParaRPr kumimoji="0" lang="en-US" sz="2200" b="0"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endParaRPr>
          </a:p>
          <a:p>
            <a:pPr marL="210312" marR="0" lvl="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uz-Cyrl-UZ" sz="2200" b="0"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rPr>
              <a:t>Далада ишлатиш учун иш кучини жалб қилиш заруратини йўққа чиқаради. Бу меҳнат харажатларини камайтириш гаровидир. </a:t>
            </a:r>
            <a:endParaRPr kumimoji="0" lang="en-US" sz="2200" b="0"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endParaRPr>
          </a:p>
          <a:p>
            <a:pPr marL="210312" marR="0" lvl="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uz-Cyrl-UZ" sz="2200" b="0"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rPr>
              <a:t>Сув узатиш тизимларига бўлган талаб жуда кам даражада бўлади</a:t>
            </a:r>
            <a:r>
              <a:rPr kumimoji="0" lang="ru-RU" sz="2200" b="0"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rPr>
              <a:t>.</a:t>
            </a:r>
            <a:endParaRPr kumimoji="0" lang="en-US" sz="2200" b="0"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endParaRPr>
          </a:p>
          <a:p>
            <a:pPr marL="210312" marR="0" lvl="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uz-Cyrl-UZ" sz="2200" b="0"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rPr>
              <a:t>Системаларга узатилаётган сув минераллашган бўлса, суғориш вариантидан ҳам фойдланиш мумкин. Бундай сув туридан суғоришнинг бошқа тизимларида фойдаланиб бўлмайди. </a:t>
            </a:r>
            <a:endParaRPr kumimoji="0" lang="en-US" sz="2200" b="0"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endParaRPr>
          </a:p>
          <a:p>
            <a:pPr marL="210312" marR="0" lvl="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uz-Cyrl-UZ" sz="2200" b="0"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rPr>
              <a:t>Микросуғориш тизимидан етадиган зарар жуда кам ёки умуман йўқ. Тизимдан фойдаланиш жуда осон ҳамда монтаж ва техник хизмат кўрсатиш учун кўп харажат талаб қилмайди. </a:t>
            </a:r>
            <a:endParaRPr kumimoji="0" lang="en-US" sz="2200" b="0"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endParaRPr>
          </a:p>
          <a:p>
            <a:pPr marL="210312" marR="0" lvl="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r>
              <a:rPr kumimoji="0" lang="uz-Cyrl-UZ" sz="2200" b="0"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rPr>
              <a:t>Маҳаллий сув манбаларидан (булоқ, сой ва кўллар) фойдаланиб суғориш мумкин.</a:t>
            </a:r>
            <a:endParaRPr kumimoji="0" lang="en-US" sz="2200" b="0" i="0" u="none" strike="noStrike" kern="1200" cap="none" spc="0" normalizeH="0" baseline="0" noProof="0" smtClean="0">
              <a:ln>
                <a:noFill/>
              </a:ln>
              <a:solidFill>
                <a:schemeClr val="tx1"/>
              </a:solidFill>
              <a:effectLst/>
              <a:uLnTx/>
              <a:uFillTx/>
              <a:latin typeface="Segoe UI" pitchFamily="34" charset="0"/>
              <a:ea typeface="+mn-ea"/>
              <a:cs typeface="Segoe UI" pitchFamily="34" charset="0"/>
            </a:endParaRPr>
          </a:p>
          <a:p>
            <a:pPr marL="210312" marR="0" lvl="0" indent="-210312" algn="l" defTabSz="914400" rtl="0" eaLnBrk="1" fontAlgn="auto" latinLnBrk="0" hangingPunct="1">
              <a:lnSpc>
                <a:spcPct val="90000"/>
              </a:lnSpc>
              <a:spcBef>
                <a:spcPts val="11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chemeClr val="tx1"/>
              </a:solidFill>
              <a:effectLst/>
              <a:uLnTx/>
              <a:uFillTx/>
              <a:latin typeface="Segoe UI" pitchFamily="34" charset="0"/>
              <a:ea typeface="+mn-ea"/>
              <a:cs typeface="Segoe UI" pitchFamily="34" charset="0"/>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Grp="1" noChangeArrowheads="1"/>
          </p:cNvSpPr>
          <p:nvPr>
            <p:ph type="title"/>
          </p:nvPr>
        </p:nvSpPr>
        <p:spPr>
          <a:xfrm>
            <a:off x="1015868" y="457200"/>
            <a:ext cx="10565025" cy="1143000"/>
          </a:xfrm>
        </p:spPr>
        <p:txBody>
          <a:bodyPr/>
          <a:lstStyle/>
          <a:p>
            <a:pPr eaLnBrk="1" hangingPunct="1"/>
            <a:endParaRPr lang="en-US" smtClean="0"/>
          </a:p>
        </p:txBody>
      </p:sp>
      <p:pic>
        <p:nvPicPr>
          <p:cNvPr id="37890" name="Picture 7" descr="IMG_4093"/>
          <p:cNvPicPr>
            <a:picLocks noGrp="1" noChangeAspect="1" noChangeArrowheads="1"/>
          </p:cNvPicPr>
          <p:nvPr>
            <p:ph sz="half" idx="1"/>
          </p:nvPr>
        </p:nvPicPr>
        <p:blipFill>
          <a:blip r:embed="rId2" cstate="print"/>
          <a:srcRect/>
          <a:stretch>
            <a:fillRect/>
          </a:stretch>
        </p:blipFill>
        <p:spPr>
          <a:xfrm>
            <a:off x="1625389" y="4116388"/>
            <a:ext cx="9752330" cy="2513012"/>
          </a:xfrm>
        </p:spPr>
      </p:pic>
      <p:pic>
        <p:nvPicPr>
          <p:cNvPr id="37891" name="Picture 8" descr="IMG_4206"/>
          <p:cNvPicPr>
            <a:picLocks noGrp="1" noChangeAspect="1" noChangeArrowheads="1"/>
          </p:cNvPicPr>
          <p:nvPr>
            <p:ph sz="half" idx="2"/>
          </p:nvPr>
        </p:nvPicPr>
        <p:blipFill>
          <a:blip r:embed="rId3" cstate="print"/>
          <a:srcRect/>
          <a:stretch>
            <a:fillRect/>
          </a:stretch>
        </p:blipFill>
        <p:spPr>
          <a:xfrm>
            <a:off x="2336496" y="228601"/>
            <a:ext cx="8330116" cy="4164013"/>
          </a:xfrm>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9442" y="2265536"/>
            <a:ext cx="5567892" cy="1379488"/>
          </a:xfrm>
        </p:spPr>
        <p:txBody>
          <a:bodyPr>
            <a:normAutofit/>
          </a:bodyPr>
          <a:lstStyle/>
          <a:p>
            <a:r>
              <a:rPr lang="ru-RU" sz="4300" b="1" dirty="0" err="1" smtClean="0">
                <a:latin typeface="Segoe UI" pitchFamily="34" charset="0"/>
                <a:cs typeface="Segoe UI" pitchFamily="34" charset="0"/>
              </a:rPr>
              <a:t>Лойиҳанинг мақсади</a:t>
            </a:r>
            <a:endParaRPr lang="ru-RU" sz="4300" dirty="0"/>
          </a:p>
        </p:txBody>
      </p:sp>
      <p:sp>
        <p:nvSpPr>
          <p:cNvPr id="3" name="Subtitle 2"/>
          <p:cNvSpPr>
            <a:spLocks noGrp="1"/>
          </p:cNvSpPr>
          <p:nvPr>
            <p:ph type="subTitle" idx="1"/>
          </p:nvPr>
        </p:nvSpPr>
        <p:spPr>
          <a:xfrm>
            <a:off x="1751551" y="4005064"/>
            <a:ext cx="4845689" cy="1824886"/>
          </a:xfrm>
        </p:spPr>
        <p:txBody>
          <a:bodyPr>
            <a:normAutofit fontScale="62500" lnSpcReduction="20000"/>
          </a:bodyPr>
          <a:lstStyle/>
          <a:p>
            <a:pPr>
              <a:spcBef>
                <a:spcPct val="0"/>
              </a:spcBef>
            </a:pPr>
            <a:r>
              <a:rPr lang="uz-Cyrl-UZ" sz="3800" dirty="0" smtClean="0">
                <a:latin typeface="Segoe UI" pitchFamily="34" charset="0"/>
                <a:cs typeface="Segoe UI" pitchFamily="34" charset="0"/>
              </a:rPr>
              <a:t>Томчилатиб  суғориш тизимини қўллаш технологиясини намойиш қилиш ва томчилатиб суғориш тизимини ҳосил қилувчи ишлаб чиқаришни йўлга қўйиш</a:t>
            </a:r>
            <a:endParaRPr lang="ru-RU" sz="3800" dirty="0" smtClean="0">
              <a:latin typeface="Segoe UI" pitchFamily="34" charset="0"/>
              <a:cs typeface="Segoe UI" pitchFamily="34" charset="0"/>
            </a:endParaRPr>
          </a:p>
          <a:p>
            <a:endParaRPr lang="ru-RU"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idx="4294967295"/>
          </p:nvPr>
        </p:nvSpPr>
        <p:spPr>
          <a:xfrm>
            <a:off x="190476" y="276225"/>
            <a:ext cx="11801527" cy="1182688"/>
          </a:xfrm>
        </p:spPr>
        <p:txBody>
          <a:bodyPr/>
          <a:lstStyle/>
          <a:p>
            <a:pPr eaLnBrk="1" hangingPunct="1"/>
            <a:r>
              <a:rPr lang="uz-Latn-UZ" sz="7200" u="sng" smtClean="0">
                <a:solidFill>
                  <a:schemeClr val="tx2"/>
                </a:solidFill>
                <a:latin typeface="Segoe UI" pitchFamily="34" charset="0"/>
                <a:cs typeface="Segoe UI" pitchFamily="34" charset="0"/>
              </a:rPr>
              <a:t>                                                   </a:t>
            </a:r>
            <a:br>
              <a:rPr lang="uz-Latn-UZ" sz="7200" u="sng" smtClean="0">
                <a:solidFill>
                  <a:schemeClr val="tx2"/>
                </a:solidFill>
                <a:latin typeface="Segoe UI" pitchFamily="34" charset="0"/>
                <a:cs typeface="Segoe UI" pitchFamily="34" charset="0"/>
              </a:rPr>
            </a:br>
            <a:r>
              <a:rPr lang="uz-Cyrl-UZ" sz="7200" u="sng" smtClean="0">
                <a:solidFill>
                  <a:schemeClr val="tx2"/>
                </a:solidFill>
                <a:latin typeface="Segoe UI" pitchFamily="34" charset="0"/>
                <a:cs typeface="Segoe UI" pitchFamily="34" charset="0"/>
              </a:rPr>
              <a:t>  </a:t>
            </a:r>
            <a:r>
              <a:rPr lang="ru-RU" sz="7200" b="1" u="sng" smtClean="0">
                <a:solidFill>
                  <a:schemeClr val="tx2"/>
                </a:solidFill>
                <a:latin typeface="Segoe UI" pitchFamily="34" charset="0"/>
                <a:cs typeface="Segoe UI" pitchFamily="34" charset="0"/>
              </a:rPr>
              <a:t>Қизиқиб қолдингизми</a:t>
            </a:r>
            <a:r>
              <a:rPr lang="uz-Latn-UZ" sz="7200" b="1" u="sng" smtClean="0">
                <a:solidFill>
                  <a:schemeClr val="tx2"/>
                </a:solidFill>
                <a:latin typeface="Segoe UI" pitchFamily="34" charset="0"/>
                <a:cs typeface="Segoe UI" pitchFamily="34" charset="0"/>
              </a:rPr>
              <a:t>?</a:t>
            </a:r>
            <a:endParaRPr lang="en-US" sz="7200" b="1" u="sng" smtClean="0">
              <a:solidFill>
                <a:schemeClr val="tx2"/>
              </a:solidFill>
              <a:latin typeface="Segoe UI" pitchFamily="34" charset="0"/>
              <a:cs typeface="Segoe UI" pitchFamily="34" charset="0"/>
            </a:endParaRPr>
          </a:p>
        </p:txBody>
      </p:sp>
      <p:sp>
        <p:nvSpPr>
          <p:cNvPr id="38914" name="Content Placeholder 2"/>
          <p:cNvSpPr>
            <a:spLocks noGrp="1"/>
          </p:cNvSpPr>
          <p:nvPr>
            <p:ph idx="4294967295"/>
          </p:nvPr>
        </p:nvSpPr>
        <p:spPr>
          <a:xfrm>
            <a:off x="0" y="1638300"/>
            <a:ext cx="11957081" cy="4548188"/>
          </a:xfrm>
        </p:spPr>
        <p:txBody>
          <a:bodyPr/>
          <a:lstStyle/>
          <a:p>
            <a:pPr eaLnBrk="1" hangingPunct="1">
              <a:buFont typeface="Arial" charset="0"/>
              <a:buNone/>
            </a:pPr>
            <a:r>
              <a:rPr lang="uz-Cyrl-UZ" sz="3200" smtClean="0">
                <a:latin typeface="Segoe UI" pitchFamily="34" charset="0"/>
                <a:cs typeface="Segoe UI" pitchFamily="34" charset="0"/>
              </a:rPr>
              <a:t>   Ҳозирги пайтда фермер Болтабоев ўз корхонасида томчилатиб суғориш тизимларини ишлаб чиқаришни бошлади, улар бир қанча боғдорчилик ва пахта далаларида жорий қилинди. Боғларга мўлжалланган тизимнинг ўртача нархи 1 гектар учун – </a:t>
            </a:r>
            <a:r>
              <a:rPr lang="uz-Cyrl-UZ" sz="3200" b="1" i="1" smtClean="0">
                <a:latin typeface="Segoe UI" pitchFamily="34" charset="0"/>
                <a:cs typeface="Segoe UI" pitchFamily="34" charset="0"/>
              </a:rPr>
              <a:t>4.600.000</a:t>
            </a:r>
            <a:r>
              <a:rPr lang="uz-Cyrl-UZ" sz="3200" i="1" smtClean="0">
                <a:latin typeface="Segoe UI" pitchFamily="34" charset="0"/>
                <a:cs typeface="Segoe UI" pitchFamily="34" charset="0"/>
              </a:rPr>
              <a:t> </a:t>
            </a:r>
            <a:r>
              <a:rPr lang="uz-Cyrl-UZ" sz="3200" smtClean="0">
                <a:latin typeface="Segoe UI" pitchFamily="34" charset="0"/>
                <a:cs typeface="Segoe UI" pitchFamily="34" charset="0"/>
              </a:rPr>
              <a:t>сўм,</a:t>
            </a:r>
            <a:r>
              <a:rPr lang="uz-Cyrl-UZ" sz="3200" i="1" smtClean="0">
                <a:latin typeface="Segoe UI" pitchFamily="34" charset="0"/>
                <a:cs typeface="Segoe UI" pitchFamily="34" charset="0"/>
              </a:rPr>
              <a:t> </a:t>
            </a:r>
            <a:r>
              <a:rPr lang="uz-Cyrl-UZ" sz="3200" smtClean="0">
                <a:latin typeface="Segoe UI" pitchFamily="34" charset="0"/>
                <a:cs typeface="Segoe UI" pitchFamily="34" charset="0"/>
              </a:rPr>
              <a:t>пахта далаларига мўлжалланган тизимнинг сувни фильтрлаш тизими нархини ҳисобга олмагандаги нархи 1 гектар учун  – </a:t>
            </a:r>
            <a:r>
              <a:rPr lang="uz-Latn-UZ" sz="3200" b="1" smtClean="0">
                <a:latin typeface="Segoe UI" pitchFamily="34" charset="0"/>
                <a:cs typeface="Segoe UI" pitchFamily="34" charset="0"/>
              </a:rPr>
              <a:t>6</a:t>
            </a:r>
            <a:r>
              <a:rPr lang="uz-Cyrl-UZ" sz="3200" b="1" i="1" smtClean="0">
                <a:latin typeface="Segoe UI" pitchFamily="34" charset="0"/>
                <a:cs typeface="Segoe UI" pitchFamily="34" charset="0"/>
              </a:rPr>
              <a:t>.</a:t>
            </a:r>
            <a:r>
              <a:rPr lang="uz-Latn-UZ" sz="3200" b="1" i="1" smtClean="0">
                <a:latin typeface="Segoe UI" pitchFamily="34" charset="0"/>
                <a:cs typeface="Segoe UI" pitchFamily="34" charset="0"/>
              </a:rPr>
              <a:t>9</a:t>
            </a:r>
            <a:r>
              <a:rPr lang="uz-Cyrl-UZ" sz="3200" b="1" i="1" smtClean="0">
                <a:latin typeface="Segoe UI" pitchFamily="34" charset="0"/>
                <a:cs typeface="Segoe UI" pitchFamily="34" charset="0"/>
              </a:rPr>
              <a:t>00.000 </a:t>
            </a:r>
            <a:r>
              <a:rPr lang="uz-Cyrl-UZ" sz="3200" smtClean="0">
                <a:latin typeface="Segoe UI" pitchFamily="34" charset="0"/>
                <a:cs typeface="Segoe UI" pitchFamily="34" charset="0"/>
              </a:rPr>
              <a:t>сўм. </a:t>
            </a:r>
            <a:endParaRPr lang="en-US" sz="3200" smtClean="0">
              <a:latin typeface="Segoe UI" pitchFamily="34" charset="0"/>
              <a:cs typeface="Segoe UI" pitchFamily="34" charset="0"/>
            </a:endParaRPr>
          </a:p>
          <a:p>
            <a:pPr eaLnBrk="1" hangingPunct="1">
              <a:buFont typeface="Arial" charset="0"/>
              <a:buNone/>
            </a:pPr>
            <a:r>
              <a:rPr lang="uz-Cyrl-UZ" sz="3200" smtClean="0">
                <a:latin typeface="Segoe UI" pitchFamily="34" charset="0"/>
                <a:cs typeface="Segoe UI" pitchFamily="34" charset="0"/>
              </a:rPr>
              <a:t>  Фермер Абдулвоҳид Болтабоевнинг контакт маълумотлари:</a:t>
            </a:r>
            <a:endParaRPr lang="en-US" sz="3200" smtClean="0">
              <a:latin typeface="Segoe UI" pitchFamily="34" charset="0"/>
              <a:cs typeface="Segoe UI" pitchFamily="34" charset="0"/>
            </a:endParaRPr>
          </a:p>
          <a:p>
            <a:pPr eaLnBrk="1" hangingPunct="1">
              <a:buFont typeface="Arial" charset="0"/>
              <a:buNone/>
            </a:pPr>
            <a:r>
              <a:rPr lang="uz-Cyrl-UZ" sz="3200" smtClean="0">
                <a:latin typeface="Segoe UI" pitchFamily="34" charset="0"/>
                <a:cs typeface="Segoe UI" pitchFamily="34" charset="0"/>
              </a:rPr>
              <a:t>  тел. + 998 93 4951198; e-mail: </a:t>
            </a:r>
            <a:r>
              <a:rPr lang="uz-Cyrl-UZ" sz="3200" u="sng" smtClean="0">
                <a:solidFill>
                  <a:srgbClr val="0070C0"/>
                </a:solidFill>
                <a:latin typeface="Segoe UI" pitchFamily="34" charset="0"/>
                <a:cs typeface="Segoe UI" pitchFamily="34" charset="0"/>
              </a:rPr>
              <a:t>abdulvoxid.boltoboev</a:t>
            </a:r>
            <a:r>
              <a:rPr lang="uz-Latn-UZ" sz="3200" u="sng" smtClean="0">
                <a:solidFill>
                  <a:srgbClr val="0070C0"/>
                </a:solidFill>
                <a:latin typeface="Segoe UI" pitchFamily="34" charset="0"/>
                <a:cs typeface="Segoe UI" pitchFamily="34" charset="0"/>
              </a:rPr>
              <a:t>@</a:t>
            </a:r>
            <a:r>
              <a:rPr lang="uz-Cyrl-UZ" sz="3200" u="sng" smtClean="0">
                <a:solidFill>
                  <a:srgbClr val="0070C0"/>
                </a:solidFill>
                <a:latin typeface="Segoe UI" pitchFamily="34" charset="0"/>
                <a:cs typeface="Segoe UI" pitchFamily="34" charset="0"/>
              </a:rPr>
              <a:t>mail.ru</a:t>
            </a:r>
            <a:endParaRPr lang="en-US" sz="3200" smtClean="0">
              <a:solidFill>
                <a:srgbClr val="0070C0"/>
              </a:solidFill>
              <a:latin typeface="Segoe UI" pitchFamily="34" charset="0"/>
              <a:cs typeface="Segoe UI" pitchFamily="34" charset="0"/>
            </a:endParaRPr>
          </a:p>
          <a:p>
            <a:pPr eaLnBrk="1" hangingPunct="1"/>
            <a:endParaRPr lang="en-US" sz="3200" smtClean="0">
              <a:latin typeface="Segoe UI" pitchFamily="34" charset="0"/>
              <a:cs typeface="Segoe UI" pitchFamily="34" charset="0"/>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ctrTitle"/>
          </p:nvPr>
        </p:nvSpPr>
        <p:spPr>
          <a:xfrm>
            <a:off x="1644436" y="1828800"/>
            <a:ext cx="4846007" cy="2446338"/>
          </a:xfrm>
        </p:spPr>
        <p:txBody>
          <a:bodyPr/>
          <a:lstStyle/>
          <a:p>
            <a:pPr eaLnBrk="1" hangingPunct="1"/>
            <a:r>
              <a:rPr lang="ru-RU" b="1" i="1" smtClean="0">
                <a:latin typeface="Segoe UI" pitchFamily="34" charset="0"/>
                <a:cs typeface="Segoe UI" pitchFamily="34" charset="0"/>
              </a:rPr>
              <a:t>Эътиборингиз учун ташаккур</a:t>
            </a:r>
            <a:endParaRPr lang="en-US" b="1" smtClean="0">
              <a:latin typeface="Segoe UI" pitchFamily="34" charset="0"/>
              <a:cs typeface="Segoe UI" pitchFamily="34" charset="0"/>
            </a:endParaRPr>
          </a:p>
        </p:txBody>
      </p:sp>
      <p:sp>
        <p:nvSpPr>
          <p:cNvPr id="39938" name="Subtitle 3"/>
          <p:cNvSpPr>
            <a:spLocks noGrp="1"/>
          </p:cNvSpPr>
          <p:nvPr>
            <p:ph type="subTitle" idx="1"/>
          </p:nvPr>
        </p:nvSpPr>
        <p:spPr>
          <a:xfrm>
            <a:off x="1750786" y="5381626"/>
            <a:ext cx="4846006" cy="447675"/>
          </a:xfrm>
        </p:spPr>
        <p:txBody>
          <a:bodyPr/>
          <a:lstStyle/>
          <a:p>
            <a:pPr eaLnBrk="1" hangingPunct="1">
              <a:spcBef>
                <a:spcPct val="0"/>
              </a:spcBef>
            </a:pPr>
            <a:endParaRPr lang="en-US" smtClean="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a:xfrm>
            <a:off x="1750786" y="2114551"/>
            <a:ext cx="6949170" cy="936625"/>
          </a:xfrm>
        </p:spPr>
        <p:txBody>
          <a:bodyPr/>
          <a:lstStyle/>
          <a:p>
            <a:pPr eaLnBrk="1" hangingPunct="1"/>
            <a:r>
              <a:rPr lang="ru-RU" sz="4800" dirty="0" smtClean="0">
                <a:latin typeface="Segoe UI" pitchFamily="34" charset="0"/>
                <a:cs typeface="Segoe UI" pitchFamily="34" charset="0"/>
              </a:rPr>
              <a:t>БУ НИМА ДЕГАНИ?</a:t>
            </a:r>
          </a:p>
        </p:txBody>
      </p:sp>
      <p:sp>
        <p:nvSpPr>
          <p:cNvPr id="3" name="Текст 2"/>
          <p:cNvSpPr>
            <a:spLocks noGrp="1"/>
          </p:cNvSpPr>
          <p:nvPr>
            <p:ph type="body" idx="1"/>
          </p:nvPr>
        </p:nvSpPr>
        <p:spPr>
          <a:xfrm>
            <a:off x="1750786" y="3371850"/>
            <a:ext cx="6949170" cy="2459038"/>
          </a:xfrm>
        </p:spPr>
        <p:txBody>
          <a:bodyPr rtlCol="0">
            <a:normAutofit lnSpcReduction="10000"/>
          </a:bodyPr>
          <a:lstStyle/>
          <a:p>
            <a:pPr eaLnBrk="1" fontAlgn="auto" hangingPunct="1">
              <a:spcAft>
                <a:spcPts val="0"/>
              </a:spcAft>
              <a:buFont typeface="Arial" panose="020B0604020202020204" pitchFamily="34" charset="0"/>
              <a:buNone/>
              <a:defRPr/>
            </a:pPr>
            <a:r>
              <a:rPr lang="uz-Cyrl-UZ" sz="3600" b="1" i="1" u="sng" dirty="0" smtClean="0">
                <a:latin typeface="Segoe UI" pitchFamily="34" charset="0"/>
                <a:cs typeface="Segoe UI" pitchFamily="34" charset="0"/>
              </a:rPr>
              <a:t>Томчилатиб суғориш</a:t>
            </a:r>
            <a:r>
              <a:rPr lang="uz-Cyrl-UZ" sz="3600" b="1" i="1" dirty="0" smtClean="0">
                <a:latin typeface="Segoe UI" pitchFamily="34" charset="0"/>
                <a:cs typeface="Segoe UI" pitchFamily="34" charset="0"/>
              </a:rPr>
              <a:t>  </a:t>
            </a:r>
            <a:r>
              <a:rPr lang="uz-Cyrl-UZ" sz="3600" dirty="0" smtClean="0">
                <a:latin typeface="Segoe UI" pitchFamily="34" charset="0"/>
                <a:cs typeface="Segoe UI" pitchFamily="34" charset="0"/>
              </a:rPr>
              <a:t>сув билан зарур ўғитларни бевосита суғорилаётган  экиннинг илдиз қисмига етказиб бериш тизимидир.</a:t>
            </a:r>
            <a:endParaRPr lang="ru-RU" sz="3600" dirty="0" smtClean="0">
              <a:latin typeface="Segoe UI" pitchFamily="34" charset="0"/>
              <a:cs typeface="Segoe UI" pitchFamily="34" charset="0"/>
            </a:endParaRPr>
          </a:p>
          <a:p>
            <a:pPr eaLnBrk="1" fontAlgn="auto" hangingPunct="1">
              <a:spcAft>
                <a:spcPts val="0"/>
              </a:spcAft>
              <a:buFont typeface="Arial" panose="020B0604020202020204" pitchFamily="34" charset="0"/>
              <a:buNone/>
              <a:defRPr/>
            </a:pPr>
            <a:endParaRPr lang="en-US" sz="3600" dirty="0" smtClean="0">
              <a:latin typeface="Segoe UI" pitchFamily="34" charset="0"/>
              <a:cs typeface="Segoe UI" pitchFamily="34" charset="0"/>
            </a:endParaRPr>
          </a:p>
          <a:p>
            <a:pPr eaLnBrk="1" fontAlgn="auto" hangingPunct="1">
              <a:spcAft>
                <a:spcPts val="0"/>
              </a:spcAft>
              <a:buFont typeface="Arial" panose="020B0604020202020204" pitchFamily="34" charset="0"/>
              <a:buNone/>
              <a:defRPr/>
            </a:pPr>
            <a:endParaRPr lang="ru-RU" dirty="0">
              <a:latin typeface="Segoe UI" pitchFamily="34" charset="0"/>
              <a:cs typeface="Segoe UI" pitchFamily="34"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uz-Cyrl-UZ" b="1" u="sng" dirty="0" smtClean="0">
                <a:solidFill>
                  <a:schemeClr val="tx1"/>
                </a:solidFill>
                <a:latin typeface="Segoe UI" pitchFamily="34" charset="0"/>
                <a:cs typeface="Segoe UI" pitchFamily="34" charset="0"/>
              </a:rPr>
              <a:t>Кичик боғдорчилик хўжаликлари ва иссиқхоналарга сувни насоссиз – ўз оқими билан узатиш тизими конструкцияси</a:t>
            </a:r>
            <a:endParaRPr lang="ru-RU" dirty="0"/>
          </a:p>
        </p:txBody>
      </p:sp>
      <p:sp>
        <p:nvSpPr>
          <p:cNvPr id="3" name="Content Placeholder 2"/>
          <p:cNvSpPr>
            <a:spLocks noGrp="1"/>
          </p:cNvSpPr>
          <p:nvPr>
            <p:ph idx="1"/>
          </p:nvPr>
        </p:nvSpPr>
        <p:spPr/>
        <p:txBody>
          <a:bodyPr/>
          <a:lstStyle/>
          <a:p>
            <a:endParaRPr lang="ru-RU" dirty="0"/>
          </a:p>
        </p:txBody>
      </p:sp>
      <p:pic>
        <p:nvPicPr>
          <p:cNvPr id="4" name="Content Placeholder 6" descr="капельный полив.jpg"/>
          <p:cNvPicPr>
            <a:picLocks noChangeAspect="1"/>
          </p:cNvPicPr>
          <p:nvPr/>
        </p:nvPicPr>
        <p:blipFill>
          <a:blip r:embed="rId2" cstate="print"/>
          <a:srcRect/>
          <a:stretch>
            <a:fillRect/>
          </a:stretch>
        </p:blipFill>
        <p:spPr bwMode="auto">
          <a:xfrm>
            <a:off x="3286894" y="1484784"/>
            <a:ext cx="4743450" cy="4238625"/>
          </a:xfrm>
          <a:prstGeom prst="rect">
            <a:avLst/>
          </a:prstGeom>
          <a:noFill/>
          <a:ln w="9525">
            <a:noFill/>
            <a:miter lim="800000"/>
            <a:headEnd/>
            <a:tailEnd/>
          </a:ln>
        </p:spPr>
      </p:pic>
      <p:sp>
        <p:nvSpPr>
          <p:cNvPr id="5" name="Подзаголовок 2"/>
          <p:cNvSpPr txBox="1">
            <a:spLocks/>
          </p:cNvSpPr>
          <p:nvPr/>
        </p:nvSpPr>
        <p:spPr bwMode="auto">
          <a:xfrm>
            <a:off x="7188200" y="6246813"/>
            <a:ext cx="4846638" cy="611187"/>
          </a:xfrm>
          <a:prstGeom prst="rect">
            <a:avLst/>
          </a:prstGeom>
          <a:noFill/>
          <a:ln w="9525">
            <a:noFill/>
            <a:miter lim="800000"/>
            <a:headEnd/>
            <a:tailEnd/>
          </a:ln>
        </p:spPr>
        <p:txBody>
          <a:bodyPr/>
          <a:lstStyle/>
          <a:p>
            <a:pPr algn="r"/>
            <a:r>
              <a:rPr lang="ru-RU" sz="2000" b="1" i="1" dirty="0" err="1">
                <a:solidFill>
                  <a:srgbClr val="8BAA00"/>
                </a:solidFill>
                <a:latin typeface="Segoe UI" pitchFamily="34" charset="0"/>
                <a:cs typeface="Segoe UI" pitchFamily="34" charset="0"/>
              </a:rPr>
              <a:t>Манба</a:t>
            </a:r>
            <a:r>
              <a:rPr lang="ru-RU" sz="2000" b="1" i="1" dirty="0">
                <a:solidFill>
                  <a:srgbClr val="8BAA00"/>
                </a:solidFill>
                <a:latin typeface="Segoe UI" pitchFamily="34" charset="0"/>
                <a:cs typeface="Segoe UI" pitchFamily="34" charset="0"/>
              </a:rPr>
              <a:t>: </a:t>
            </a:r>
            <a:r>
              <a:rPr lang="en-US" sz="2000" b="1" i="1" dirty="0">
                <a:solidFill>
                  <a:srgbClr val="8BAA00"/>
                </a:solidFill>
                <a:latin typeface="Segoe UI" pitchFamily="34" charset="0"/>
                <a:cs typeface="Segoe UI" pitchFamily="34" charset="0"/>
                <a:hlinkClick r:id="rId3"/>
              </a:rPr>
              <a:t>ekonomit.blogspot.com</a:t>
            </a:r>
            <a:endParaRPr lang="ru-RU" sz="2000" b="1" i="1" dirty="0">
              <a:solidFill>
                <a:srgbClr val="8BAA00"/>
              </a:solidFill>
              <a:latin typeface="Segoe UI" pitchFamily="34" charset="0"/>
              <a:cs typeface="Segoe UI" pitchFamily="34"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670" y="446112"/>
            <a:ext cx="9371381" cy="1182688"/>
          </a:xfrm>
        </p:spPr>
        <p:txBody>
          <a:bodyPr/>
          <a:lstStyle/>
          <a:p>
            <a:r>
              <a:rPr lang="uz-Cyrl-UZ" sz="2000" b="1" dirty="0" smtClean="0">
                <a:solidFill>
                  <a:schemeClr val="tx1"/>
                </a:solidFill>
                <a:latin typeface="Segoe UI" pitchFamily="34" charset="0"/>
                <a:cs typeface="Segoe UI" pitchFamily="34" charset="0"/>
              </a:rPr>
              <a:t>Тиндирувчи бассейнлар каскад принципи, яъни бири иккинчидан пастроқ қилиб қурилади. Уларда каналдан оқиб келган сув кейинчалик махсус идишга узатиш учун тиндирилади. Тиндиргичда қорамол гўнгини эритиш мумкин, бу ўз навбатида суғоришга мўлжалланган сувни қўшимча бойитади.</a:t>
            </a:r>
            <a:r>
              <a:rPr lang="uz-Cyrl-UZ" sz="2000" b="1" dirty="0" smtClean="0">
                <a:latin typeface="Segoe UI" pitchFamily="34" charset="0"/>
                <a:cs typeface="Segoe UI" pitchFamily="34" charset="0"/>
              </a:rPr>
              <a:t> </a:t>
            </a:r>
            <a:endParaRPr lang="ru-RU" sz="2000" dirty="0"/>
          </a:p>
        </p:txBody>
      </p:sp>
      <p:sp>
        <p:nvSpPr>
          <p:cNvPr id="3" name="Content Placeholder 2"/>
          <p:cNvSpPr>
            <a:spLocks noGrp="1"/>
          </p:cNvSpPr>
          <p:nvPr>
            <p:ph idx="1"/>
          </p:nvPr>
        </p:nvSpPr>
        <p:spPr/>
        <p:txBody>
          <a:bodyPr/>
          <a:lstStyle/>
          <a:p>
            <a:endParaRPr lang="ru-RU"/>
          </a:p>
        </p:txBody>
      </p:sp>
      <p:sp>
        <p:nvSpPr>
          <p:cNvPr id="4" name="Horizontal Scroll 3"/>
          <p:cNvSpPr/>
          <p:nvPr/>
        </p:nvSpPr>
        <p:spPr>
          <a:xfrm>
            <a:off x="7077075" y="1187450"/>
            <a:ext cx="4703763" cy="5510213"/>
          </a:xfrm>
          <a:prstGeom prst="horizontalScroll">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uz-Cyrl-UZ" sz="2200" b="1" dirty="0">
                <a:ln w="12700">
                  <a:noFill/>
                  <a:prstDash val="solid"/>
                </a:ln>
                <a:solidFill>
                  <a:schemeClr val="tx2"/>
                </a:solidFill>
                <a:effectLst>
                  <a:outerShdw blurRad="41275" dist="20320" dir="1800000" algn="tl" rotWithShape="0">
                    <a:srgbClr val="000000">
                      <a:alpha val="40000"/>
                    </a:srgbClr>
                  </a:outerShdw>
                </a:effectLst>
                <a:latin typeface="Segoe UI" pitchFamily="34" charset="0"/>
                <a:cs typeface="Segoe UI" pitchFamily="34" charset="0"/>
              </a:rPr>
              <a:t>Сув тозалангандан сўнг насос ёрдамида минерал ўғитлар билан бойитиш учун махсус идишга, фильтрлангандан сўнг эса томчилатиб суғориш тизимига узатилади.</a:t>
            </a:r>
            <a:endParaRPr lang="ru-RU" sz="2200" b="1" dirty="0">
              <a:ln w="12700">
                <a:noFill/>
                <a:prstDash val="solid"/>
              </a:ln>
              <a:solidFill>
                <a:schemeClr val="tx2"/>
              </a:solidFill>
              <a:effectLst>
                <a:outerShdw blurRad="41275" dist="20320" dir="1800000" algn="tl" rotWithShape="0">
                  <a:srgbClr val="000000">
                    <a:alpha val="40000"/>
                  </a:srgbClr>
                </a:outerShdw>
              </a:effectLst>
              <a:latin typeface="Segoe UI" pitchFamily="34" charset="0"/>
              <a:cs typeface="Segoe UI" pitchFamily="34" charset="0"/>
            </a:endParaRPr>
          </a:p>
        </p:txBody>
      </p:sp>
      <p:pic>
        <p:nvPicPr>
          <p:cNvPr id="5" name="Picture 4" descr="SDC13373[13-58-30]"/>
          <p:cNvPicPr>
            <a:picLocks noChangeAspect="1" noChangeArrowheads="1"/>
          </p:cNvPicPr>
          <p:nvPr/>
        </p:nvPicPr>
        <p:blipFill>
          <a:blip r:embed="rId2" cstate="print"/>
          <a:srcRect/>
          <a:stretch>
            <a:fillRect/>
          </a:stretch>
        </p:blipFill>
        <p:spPr bwMode="auto">
          <a:xfrm>
            <a:off x="136673" y="1700808"/>
            <a:ext cx="6678613" cy="45608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pic>
        <p:nvPicPr>
          <p:cNvPr id="4" name="SDC13405.AVI">
            <a:hlinkClick r:id="" action="ppaction://media"/>
          </p:cNvPr>
          <p:cNvPicPr>
            <a:picLocks noGrp="1" noRot="1" noChangeAspect="1"/>
          </p:cNvPicPr>
          <p:nvPr>
            <p:ph idx="1"/>
            <a:videoFile r:link="rId1"/>
          </p:nvPr>
        </p:nvPicPr>
        <p:blipFill>
          <a:blip r:embed="rId3" cstate="print"/>
          <a:stretch>
            <a:fillRect/>
          </a:stretch>
        </p:blipFill>
        <p:spPr>
          <a:xfrm>
            <a:off x="2284413" y="1055688"/>
            <a:ext cx="7620000" cy="56388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43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z-Cyrl-UZ" sz="2000" b="1" dirty="0" smtClean="0">
                <a:solidFill>
                  <a:schemeClr val="tx1"/>
                </a:solidFill>
                <a:latin typeface="Segoe UI" pitchFamily="34" charset="0"/>
                <a:cs typeface="Segoe UI" pitchFamily="34" charset="0"/>
              </a:rPr>
              <a:t>Томчилатиб суғориш тизимига қуйидагилар киради: Сувни тиндиргичдан тозалаш тизимига ҳайдаш учун қуввати </a:t>
            </a:r>
            <a:r>
              <a:rPr lang="ru-RU" sz="2000" b="1" dirty="0" smtClean="0">
                <a:solidFill>
                  <a:schemeClr val="tx1"/>
                </a:solidFill>
                <a:latin typeface="Segoe UI" pitchFamily="34" charset="0"/>
                <a:cs typeface="Segoe UI" pitchFamily="34" charset="0"/>
              </a:rPr>
              <a:t>60 куб.м</a:t>
            </a:r>
            <a:r>
              <a:rPr lang="uz-Cyrl-UZ" sz="2000" b="1" dirty="0" smtClean="0">
                <a:solidFill>
                  <a:schemeClr val="tx1"/>
                </a:solidFill>
                <a:latin typeface="Segoe UI" pitchFamily="34" charset="0"/>
                <a:cs typeface="Segoe UI" pitchFamily="34" charset="0"/>
              </a:rPr>
              <a:t>/соат бўлган насос; Босим кўрсаткичи; Сувни лойқадан тозалаш учун қумли фильтр; Суюқ ўғитлар учун махсус идиш</a:t>
            </a:r>
            <a:endParaRPr lang="ru-RU" sz="2000" dirty="0"/>
          </a:p>
        </p:txBody>
      </p:sp>
      <p:sp>
        <p:nvSpPr>
          <p:cNvPr id="3" name="Content Placeholder 2"/>
          <p:cNvSpPr>
            <a:spLocks noGrp="1"/>
          </p:cNvSpPr>
          <p:nvPr>
            <p:ph idx="1"/>
          </p:nvPr>
        </p:nvSpPr>
        <p:spPr/>
        <p:txBody>
          <a:bodyPr/>
          <a:lstStyle/>
          <a:p>
            <a:endParaRPr lang="ru-RU"/>
          </a:p>
        </p:txBody>
      </p:sp>
      <p:pic>
        <p:nvPicPr>
          <p:cNvPr id="5" name="Picture 4" descr="SDC14245[13-59-59]"/>
          <p:cNvPicPr>
            <a:picLocks noChangeAspect="1" noChangeArrowheads="1"/>
          </p:cNvPicPr>
          <p:nvPr/>
        </p:nvPicPr>
        <p:blipFill>
          <a:blip r:embed="rId2" cstate="print"/>
          <a:srcRect/>
          <a:stretch>
            <a:fillRect/>
          </a:stretch>
        </p:blipFill>
        <p:spPr bwMode="auto">
          <a:xfrm>
            <a:off x="3206750" y="1520825"/>
            <a:ext cx="6138863" cy="51165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endParaRPr lang="ru-RU"/>
          </a:p>
        </p:txBody>
      </p:sp>
      <p:pic>
        <p:nvPicPr>
          <p:cNvPr id="4" name="Picture 5" descr="SDC13371"/>
          <p:cNvPicPr>
            <a:picLocks noChangeAspect="1" noChangeArrowheads="1"/>
          </p:cNvPicPr>
          <p:nvPr/>
        </p:nvPicPr>
        <p:blipFill>
          <a:blip r:embed="rId2" cstate="print"/>
          <a:srcRect/>
          <a:stretch>
            <a:fillRect/>
          </a:stretch>
        </p:blipFill>
        <p:spPr bwMode="auto">
          <a:xfrm>
            <a:off x="-8839200" y="-6629400"/>
            <a:ext cx="26822400" cy="20116800"/>
          </a:xfrm>
          <a:prstGeom prst="rect">
            <a:avLst/>
          </a:prstGeom>
          <a:noFill/>
          <a:ln w="9525">
            <a:noFill/>
            <a:miter lim="800000"/>
            <a:headEnd/>
            <a:tailEnd/>
          </a:ln>
        </p:spPr>
      </p:pic>
      <p:sp>
        <p:nvSpPr>
          <p:cNvPr id="5" name="Rectangular Callout 4"/>
          <p:cNvSpPr/>
          <p:nvPr/>
        </p:nvSpPr>
        <p:spPr>
          <a:xfrm>
            <a:off x="2766950" y="938150"/>
            <a:ext cx="7517080" cy="3206337"/>
          </a:xfrm>
          <a:prstGeom prst="wedgeRectCallout">
            <a:avLst>
              <a:gd name="adj1" fmla="val -18770"/>
              <a:gd name="adj2" fmla="val 88258"/>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uz-Cyrl-UZ" sz="3600" b="1" dirty="0">
                <a:ln>
                  <a:solidFill>
                    <a:schemeClr val="tx2"/>
                  </a:solidFill>
                </a:ln>
                <a:solidFill>
                  <a:schemeClr val="bg1"/>
                </a:solidFill>
                <a:latin typeface="Segoe UI" pitchFamily="34" charset="0"/>
                <a:cs typeface="Segoe UI" pitchFamily="34" charset="0"/>
              </a:rPr>
              <a:t>Суғориш қувурлари ва шохобчалари бор магистрал қувур</a:t>
            </a:r>
            <a:endParaRPr lang="ru-RU" sz="3600" b="1" dirty="0">
              <a:ln>
                <a:solidFill>
                  <a:schemeClr val="tx2"/>
                </a:solidFill>
              </a:ln>
              <a:solidFill>
                <a:schemeClr val="bg1"/>
              </a:solidFill>
              <a:latin typeface="Segoe UI" pitchFamily="34" charset="0"/>
              <a:cs typeface="Segoe UI" pitchFamily="34" charset="0"/>
            </a:endParaRPr>
          </a:p>
          <a:p>
            <a:pPr algn="ctr" fontAlgn="auto">
              <a:spcBef>
                <a:spcPts val="0"/>
              </a:spcBef>
              <a:spcAft>
                <a:spcPts val="0"/>
              </a:spcAft>
              <a:defRPr/>
            </a:pPr>
            <a:endParaRPr lang="en-US" sz="3600" b="1" dirty="0">
              <a:ln>
                <a:solidFill>
                  <a:schemeClr val="tx2"/>
                </a:solidFill>
              </a:ln>
              <a:solidFill>
                <a:srgbClr val="8BAA00"/>
              </a:solidFill>
              <a:latin typeface="Segoe UI" pitchFamily="34" charset="0"/>
              <a:ea typeface="+mj-ea"/>
              <a:cs typeface="Segoe UI" pitchFamily="34" charset="0"/>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uz-Cyrl-UZ" sz="4000" b="1" u="sng" dirty="0" smtClean="0">
                <a:solidFill>
                  <a:schemeClr val="tx2"/>
                </a:solidFill>
                <a:latin typeface="Segoe UI" pitchFamily="34" charset="0"/>
                <a:cs typeface="Segoe UI" pitchFamily="34" charset="0"/>
              </a:rPr>
              <a:t>Сув тақсимлаш сурма қопқоқлари</a:t>
            </a:r>
            <a:endParaRPr lang="ru-RU" sz="4000" dirty="0"/>
          </a:p>
        </p:txBody>
      </p:sp>
      <p:sp>
        <p:nvSpPr>
          <p:cNvPr id="3" name="Content Placeholder 2"/>
          <p:cNvSpPr>
            <a:spLocks noGrp="1"/>
          </p:cNvSpPr>
          <p:nvPr>
            <p:ph idx="1"/>
          </p:nvPr>
        </p:nvSpPr>
        <p:spPr/>
        <p:txBody>
          <a:bodyPr/>
          <a:lstStyle/>
          <a:p>
            <a:endParaRPr lang="ru-RU"/>
          </a:p>
        </p:txBody>
      </p:sp>
      <p:pic>
        <p:nvPicPr>
          <p:cNvPr id="4" name="Picture 5" descr="untitled"/>
          <p:cNvPicPr>
            <a:picLocks noChangeAspect="1" noChangeArrowheads="1"/>
          </p:cNvPicPr>
          <p:nvPr/>
        </p:nvPicPr>
        <p:blipFill>
          <a:blip r:embed="rId2" cstate="print"/>
          <a:srcRect/>
          <a:stretch>
            <a:fillRect/>
          </a:stretch>
        </p:blipFill>
        <p:spPr bwMode="auto">
          <a:xfrm>
            <a:off x="914400" y="1412776"/>
            <a:ext cx="10769600" cy="531663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S10309888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TotalTime>
  <Words>822</Words>
  <Application>Microsoft Office PowerPoint</Application>
  <PresentationFormat>Custom</PresentationFormat>
  <Paragraphs>72</Paragraphs>
  <Slides>21</Slides>
  <Notes>0</Notes>
  <HiddenSlides>0</HiddenSlides>
  <MMClips>2</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TS103098889</vt:lpstr>
      <vt:lpstr>Ўзбекистондаги томчилатиб суғориш</vt:lpstr>
      <vt:lpstr>Лойиҳанинг мақсади</vt:lpstr>
      <vt:lpstr>БУ НИМА ДЕГАНИ?</vt:lpstr>
      <vt:lpstr>Кичик боғдорчилик хўжаликлари ва иссиқхоналарга сувни насоссиз – ўз оқими билан узатиш тизими конструкцияси</vt:lpstr>
      <vt:lpstr>Тиндирувчи бассейнлар каскад принципи, яъни бири иккинчидан пастроқ қилиб қурилади. Уларда каналдан оқиб келган сув кейинчалик махсус идишга узатиш учун тиндирилади. Тиндиргичда қорамол гўнгини эритиш мумкин, бу ўз навбатида суғоришга мўлжалланган сувни қўшимча бойитади. </vt:lpstr>
      <vt:lpstr>Slide 6</vt:lpstr>
      <vt:lpstr>Томчилатиб суғориш тизимига қуйидагилар киради: Сувни тиндиргичдан тозалаш тизимига ҳайдаш учун қуввати 60 куб.м/соат бўлган насос; Босим кўрсаткичи; Сувни лойқадан тозалаш учун қумли фильтр; Суюқ ўғитлар учун махсус идиш</vt:lpstr>
      <vt:lpstr>Slide 8</vt:lpstr>
      <vt:lpstr>Сув тақсимлаш сурма қопқоқлари</vt:lpstr>
      <vt:lpstr>ПАХТА </vt:lpstr>
      <vt:lpstr>Сув ҳажми майдони 11 сотих бўлган иссиқхоналарни бир марта суғоришга етади. Кечқурун суғорилади.</vt:lpstr>
      <vt:lpstr>Гидроголь – шланг ичига жойлаштириладиган сариқ томчилатгич</vt:lpstr>
      <vt:lpstr>Сабзавоткор деҳқон экин майдонини кўздан кечирмоқда (Наманган вилоятии, Уйчи тумани)</vt:lpstr>
      <vt:lpstr> Фермер А.Болтабоевнинг ишлаб чиқариш цехи</vt:lpstr>
      <vt:lpstr>Slide 15</vt:lpstr>
      <vt:lpstr>Томчилатиб суғориш қурилмасига сарфланган инвестицияларнинг қопланиши</vt:lpstr>
      <vt:lpstr>Slide 17</vt:lpstr>
      <vt:lpstr>Slide 18</vt:lpstr>
      <vt:lpstr>Slide 19</vt:lpstr>
      <vt:lpstr>                                                      Қизиқиб қолдингизми?</vt:lpstr>
      <vt:lpstr>Эътиборингиз учун ташаккур</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Ўзбекистондаги томчилатиб суғориш</dc:title>
  <dc:creator>shuhrat.hidyrov</dc:creator>
  <cp:lastModifiedBy>makhsad.bauetdinov</cp:lastModifiedBy>
  <cp:revision>5</cp:revision>
  <dcterms:created xsi:type="dcterms:W3CDTF">2013-08-13T12:32:53Z</dcterms:created>
  <dcterms:modified xsi:type="dcterms:W3CDTF">2013-08-16T08:07:48Z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1692254</vt:lpwstr>
  </property>
  <property fmtid="{D5CDD505-2E9C-101B-9397-08002B2CF9AE}" name="NXPowerLiteSettings" pid="3">
    <vt:lpwstr>F7000400038000</vt:lpwstr>
  </property>
  <property fmtid="{D5CDD505-2E9C-101B-9397-08002B2CF9AE}" name="NXPowerLiteVersion" pid="4">
    <vt:lpwstr>D5.0.6</vt:lpwstr>
  </property>
</Properties>
</file>