
<file path=[Content_Types].xml><?xml version="1.0" encoding="utf-8"?>
<Types xmlns="http://schemas.openxmlformats.org/package/2006/content-types">
  <Override PartName="/ppt/slideMasters/slideMaster3.xml" ContentType="application/vnd.openxmlformats-officedocument.presentationml.slideMaster+xml"/>
  <Override PartName="/ppt/slideLayouts/slideLayout39.xml" ContentType="application/vnd.openxmlformats-officedocument.presentationml.slideLayout+xml"/>
  <Override PartName="/ppt/theme/theme5.xml" ContentType="application/vnd.openxmlformats-officedocument.theme+xml"/>
  <Override PartName="/ppt/slideLayouts/slideLayout57.xml" ContentType="application/vnd.openxmlformats-officedocument.presentationml.slideLayout+xml"/>
  <Override PartName="/ppt/slideLayouts/slideLayout86.xml" ContentType="application/vnd.openxmlformats-officedocument.presentationml.slideLayout+xml"/>
  <Override PartName="/ppt/slideLayouts/slideLayout128.xml" ContentType="application/vnd.openxmlformats-officedocument.presentationml.slideLayout+xml"/>
  <Override PartName="/ppt/slides/slide4.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slideLayouts/slideLayout46.xml" ContentType="application/vnd.openxmlformats-officedocument.presentationml.slideLayout+xml"/>
  <Override PartName="/ppt/slideLayouts/slideLayout64.xml" ContentType="application/vnd.openxmlformats-officedocument.presentationml.slideLayout+xml"/>
  <Override PartName="/ppt/slideLayouts/slideLayout75.xml" ContentType="application/vnd.openxmlformats-officedocument.presentationml.slideLayout+xml"/>
  <Override PartName="/ppt/slideLayouts/slideLayout93.xml" ContentType="application/vnd.openxmlformats-officedocument.presentationml.slideLayout+xml"/>
  <Override PartName="/ppt/slideLayouts/slideLayout117.xml" ContentType="application/vnd.openxmlformats-officedocument.presentationml.slideLayout+xml"/>
  <Override PartName="/ppt/slideLayouts/slideLayout135.xml" ContentType="application/vnd.openxmlformats-officedocument.presentationml.slideLayout+xml"/>
  <Override PartName="/ppt/theme/theme1.xml" ContentType="application/vnd.openxmlformats-officedocument.theme+xml"/>
  <Override PartName="/ppt/slideLayouts/slideLayout2.xml" ContentType="application/vnd.openxmlformats-officedocument.presentationml.slideLayout+xml"/>
  <Override PartName="/ppt/slideLayouts/slideLayout35.xml" ContentType="application/vnd.openxmlformats-officedocument.presentationml.slideLayout+xml"/>
  <Override PartName="/ppt/slideLayouts/slideLayout53.xml" ContentType="application/vnd.openxmlformats-officedocument.presentationml.slideLayout+xml"/>
  <Override PartName="/ppt/slideLayouts/slideLayout82.xml" ContentType="application/vnd.openxmlformats-officedocument.presentationml.slideLayout+xml"/>
  <Override PartName="/ppt/slideLayouts/slideLayout106.xml" ContentType="application/vnd.openxmlformats-officedocument.presentationml.slideLayout+xml"/>
  <Override PartName="/ppt/slideLayouts/slideLayout124.xml" ContentType="application/vnd.openxmlformats-officedocument.presentationml.slideLayout+xml"/>
  <Override PartName="/ppt/slideLayouts/slideLayout142.xml" ContentType="application/vnd.openxmlformats-officedocument.presentationml.slideLayout+xml"/>
  <Default Extension="xml" ContentType="application/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4.xml" ContentType="application/vnd.openxmlformats-officedocument.presentationml.slideLayout+xml"/>
  <Override PartName="/ppt/slideLayouts/slideLayout42.xml" ContentType="application/vnd.openxmlformats-officedocument.presentationml.slideLayout+xml"/>
  <Override PartName="/ppt/slideLayouts/slideLayout60.xml" ContentType="application/vnd.openxmlformats-officedocument.presentationml.slideLayout+xml"/>
  <Override PartName="/ppt/slideLayouts/slideLayout71.xml" ContentType="application/vnd.openxmlformats-officedocument.presentationml.slideLayout+xml"/>
  <Override PartName="/ppt/slideLayouts/slideLayout113.xml" ContentType="application/vnd.openxmlformats-officedocument.presentationml.slideLayout+xml"/>
  <Override PartName="/ppt/slideLayouts/slideLayout131.xml" ContentType="application/vnd.openxmlformats-officedocument.presentationml.slideLayout+xml"/>
  <Override PartName="/ppt/tableStyles.xml" ContentType="application/vnd.openxmlformats-officedocument.presentationml.tableStyles+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slideLayouts/slideLayout102.xml" ContentType="application/vnd.openxmlformats-officedocument.presentationml.slideLayout+xml"/>
  <Override PartName="/ppt/slideLayouts/slideLayout120.xml" ContentType="application/vnd.openxmlformats-officedocument.presentationml.slideLayout+xml"/>
  <Override PartName="/ppt/slideMasters/slideMaster8.xml" ContentType="application/vnd.openxmlformats-officedocument.presentationml.slideMaster+xml"/>
  <Override PartName="/ppt/slideMasters/slideMaster11.xml" ContentType="application/vnd.openxmlformats-officedocument.presentationml.slideMaster+xml"/>
  <Override PartName="/ppt/theme/theme14.xml" ContentType="application/vnd.openxmlformats-officedocument.theme+xml"/>
  <Override PartName="/ppt/slideMasters/slideMaster4.xml" ContentType="application/vnd.openxmlformats-officedocument.presentationml.slideMaster+xml"/>
  <Override PartName="/ppt/slides/slide9.xml" ContentType="application/vnd.openxmlformats-officedocument.presentationml.slide+xml"/>
  <Override PartName="/ppt/viewProps.xml" ContentType="application/vnd.openxmlformats-officedocument.presentationml.viewProps+xml"/>
  <Override PartName="/ppt/theme/theme6.xml" ContentType="application/vnd.openxmlformats-officedocument.theme+xml"/>
  <Override PartName="/ppt/slideLayouts/slideLayout69.xml" ContentType="application/vnd.openxmlformats-officedocument.presentationml.slideLayout+xml"/>
  <Override PartName="/ppt/slideLayouts/slideLayout87.xml" ContentType="application/vnd.openxmlformats-officedocument.presentationml.slideLayout+xml"/>
  <Override PartName="/ppt/slideLayouts/slideLayout98.xml" ContentType="application/vnd.openxmlformats-officedocument.presentationml.slideLayout+xml"/>
  <Override PartName="/ppt/theme/theme10.xml" ContentType="application/vnd.openxmlformats-officedocument.theme+xml"/>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Override PartName="/ppt/slideLayouts/slideLayout58.xml" ContentType="application/vnd.openxmlformats-officedocument.presentationml.slideLayout+xml"/>
  <Override PartName="/ppt/slideLayouts/slideLayout76.xml" ContentType="application/vnd.openxmlformats-officedocument.presentationml.slideLayout+xml"/>
  <Override PartName="/ppt/slideLayouts/slideLayout118.xml" ContentType="application/vnd.openxmlformats-officedocument.presentationml.slideLayout+xml"/>
  <Override PartName="/ppt/slideLayouts/slideLayout129.xml" ContentType="application/vnd.openxmlformats-officedocument.presentationml.slideLayout+xml"/>
  <Override PartName="/ppt/presProps.xml" ContentType="application/vnd.openxmlformats-officedocument.presentationml.presProps+xml"/>
  <Override PartName="/ppt/slideLayouts/slideLayout18.xml" ContentType="application/vnd.openxmlformats-officedocument.presentationml.slideLayout+xml"/>
  <Override PartName="/ppt/theme/theme2.xml" ContentType="application/vnd.openxmlformats-officedocument.theme+xml"/>
  <Override PartName="/ppt/slideLayouts/slideLayout36.xml" ContentType="application/vnd.openxmlformats-officedocument.presentationml.slideLayout+xml"/>
  <Override PartName="/ppt/slideLayouts/slideLayout47.xml" ContentType="application/vnd.openxmlformats-officedocument.presentationml.slideLayout+xml"/>
  <Override PartName="/ppt/slideLayouts/slideLayout65.xml" ContentType="application/vnd.openxmlformats-officedocument.presentationml.slideLayout+xml"/>
  <Override PartName="/ppt/slideLayouts/slideLayout83.xml" ContentType="application/vnd.openxmlformats-officedocument.presentationml.slideLayout+xml"/>
  <Override PartName="/ppt/slideLayouts/slideLayout94.xml" ContentType="application/vnd.openxmlformats-officedocument.presentationml.slideLayout+xml"/>
  <Override PartName="/ppt/slideLayouts/slideLayout107.xml" ContentType="application/vnd.openxmlformats-officedocument.presentationml.slideLayout+xml"/>
  <Override PartName="/ppt/slideLayouts/slideLayout136.xml" ContentType="application/vnd.openxmlformats-officedocument.presentationml.slideLayout+xml"/>
  <Override PartName="/ppt/slides/slide1.xml" ContentType="application/vnd.openxmlformats-officedocument.presentationml.slide+xml"/>
  <Override PartName="/ppt/slideLayouts/slideLayout3.xml" ContentType="application/vnd.openxmlformats-officedocument.presentationml.slideLayout+xml"/>
  <Override PartName="/ppt/slideLayouts/slideLayout25.xml" ContentType="application/vnd.openxmlformats-officedocument.presentationml.slideLayout+xml"/>
  <Override PartName="/ppt/slideLayouts/slideLayout43.xml" ContentType="application/vnd.openxmlformats-officedocument.presentationml.slideLayout+xml"/>
  <Override PartName="/ppt/slideLayouts/slideLayout54.xml" ContentType="application/vnd.openxmlformats-officedocument.presentationml.slideLayout+xml"/>
  <Override PartName="/ppt/slideLayouts/slideLayout72.xml" ContentType="application/vnd.openxmlformats-officedocument.presentationml.slideLayout+xml"/>
  <Override PartName="/ppt/slideLayouts/slideLayout90.xml" ContentType="application/vnd.openxmlformats-officedocument.presentationml.slideLayout+xml"/>
  <Override PartName="/ppt/slideLayouts/slideLayout114.xml" ContentType="application/vnd.openxmlformats-officedocument.presentationml.slideLayout+xml"/>
  <Override PartName="/ppt/slideLayouts/slideLayout125.xml" ContentType="application/vnd.openxmlformats-officedocument.presentationml.slideLayout+xml"/>
  <Override PartName="/ppt/slideLayouts/slideLayout143.xml" ContentType="application/vnd.openxmlformats-officedocument.presentationml.slideLayout+xml"/>
  <Override PartName="/ppt/presentation.xml" ContentType="application/vnd.openxmlformats-officedocument.presentationml.presentation.main+xml"/>
  <Override PartName="/ppt/slideLayouts/slideLayout14.xml" ContentType="application/vnd.openxmlformats-officedocument.presentationml.slideLayout+xml"/>
  <Override PartName="/ppt/slideLayouts/slideLayout32.xml" ContentType="application/vnd.openxmlformats-officedocument.presentationml.slideLayout+xml"/>
  <Override PartName="/ppt/slideLayouts/slideLayout61.xml" ContentType="application/vnd.openxmlformats-officedocument.presentationml.slideLayout+xml"/>
  <Override PartName="/ppt/slideLayouts/slideLayout103.xml" ContentType="application/vnd.openxmlformats-officedocument.presentationml.slideLayout+xml"/>
  <Override PartName="/ppt/slideLayouts/slideLayout132.xml" ContentType="application/vnd.openxmlformats-officedocument.presentationml.slideLayout+xml"/>
  <Override PartName="/docProps/app.xml" ContentType="application/vnd.openxmlformats-officedocument.extended-properties+xml"/>
  <Override PartName="/ppt/slideLayouts/slideLayout21.xml" ContentType="application/vnd.openxmlformats-officedocument.presentationml.slideLayout+xml"/>
  <Override PartName="/ppt/slideLayouts/slideLayout50.xml" ContentType="application/vnd.openxmlformats-officedocument.presentationml.slideLayout+xml"/>
  <Override PartName="/ppt/slideLayouts/slideLayout110.xml" ContentType="application/vnd.openxmlformats-officedocument.presentationml.slideLayout+xml"/>
  <Override PartName="/ppt/slideLayouts/slideLayout121.xml" ContentType="application/vnd.openxmlformats-officedocument.presentationml.slideLayout+xml"/>
  <Override PartName="/ppt/slideMasters/slideMaster9.xml" ContentType="application/vnd.openxmlformats-officedocument.presentationml.slideMaster+xml"/>
  <Override PartName="/ppt/slideMasters/slideMaster12.xml" ContentType="application/vnd.openxmlformats-officedocument.presentationml.slideMaster+xml"/>
  <Override PartName="/ppt/slideLayouts/slideLayout10.xml" ContentType="application/vnd.openxmlformats-officedocument.presentationml.slideLayout+xml"/>
  <Override PartName="/ppt/slideLayouts/slideLayout99.xml" ContentType="application/vnd.openxmlformats-officedocument.presentationml.slideLayout+xml"/>
  <Override PartName="/ppt/slideMasters/slideMaster5.xml" ContentType="application/vnd.openxmlformats-officedocument.presentationml.slideMaster+xml"/>
  <Override PartName="/ppt/slideLayouts/slideLayout59.xml" ContentType="application/vnd.openxmlformats-officedocument.presentationml.slideLayout+xml"/>
  <Override PartName="/ppt/theme/theme7.xml" ContentType="application/vnd.openxmlformats-officedocument.theme+xml"/>
  <Override PartName="/ppt/slideLayouts/slideLayout88.xml" ContentType="application/vnd.openxmlformats-officedocument.presentationml.slideLayout+xml"/>
  <Override PartName="/ppt/theme/theme11.xml" ContentType="application/vnd.openxmlformats-officedocument.them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Layouts/slideLayout48.xml" ContentType="application/vnd.openxmlformats-officedocument.presentationml.slideLayout+xml"/>
  <Override PartName="/ppt/slideLayouts/slideLayout66.xml" ContentType="application/vnd.openxmlformats-officedocument.presentationml.slideLayout+xml"/>
  <Override PartName="/ppt/slideLayouts/slideLayout77.xml" ContentType="application/vnd.openxmlformats-officedocument.presentationml.slideLayout+xml"/>
  <Override PartName="/ppt/slideLayouts/slideLayout95.xml" ContentType="application/vnd.openxmlformats-officedocument.presentationml.slideLayout+xml"/>
  <Override PartName="/ppt/slideLayouts/slideLayout119.xml" ContentType="application/vnd.openxmlformats-officedocument.presentationml.slideLayout+xml"/>
  <Override PartName="/ppt/slideLayouts/slideLayout137.xml" ContentType="application/vnd.openxmlformats-officedocument.presentationml.slideLayout+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55.xml" ContentType="application/vnd.openxmlformats-officedocument.presentationml.slideLayout+xml"/>
  <Override PartName="/ppt/slideLayouts/slideLayout84.xml" ContentType="application/vnd.openxmlformats-officedocument.presentationml.slideLayout+xml"/>
  <Override PartName="/ppt/slideLayouts/slideLayout108.xml" ContentType="application/vnd.openxmlformats-officedocument.presentationml.slideLayout+xml"/>
  <Override PartName="/ppt/slideLayouts/slideLayout126.xml" ContentType="application/vnd.openxmlformats-officedocument.presentationml.slideLayout+xml"/>
  <Override PartName="/ppt/slides/slide2.xml" ContentType="application/vnd.openxmlformats-officedocument.presentationml.slide+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slideLayouts/slideLayout44.xml" ContentType="application/vnd.openxmlformats-officedocument.presentationml.slideLayout+xml"/>
  <Override PartName="/ppt/slideLayouts/slideLayout62.xml" ContentType="application/vnd.openxmlformats-officedocument.presentationml.slideLayout+xml"/>
  <Override PartName="/ppt/slideLayouts/slideLayout73.xml" ContentType="application/vnd.openxmlformats-officedocument.presentationml.slideLayout+xml"/>
  <Override PartName="/ppt/slideLayouts/slideLayout91.xml" ContentType="application/vnd.openxmlformats-officedocument.presentationml.slideLayout+xml"/>
  <Override PartName="/ppt/slideLayouts/slideLayout115.xml" ContentType="application/vnd.openxmlformats-officedocument.presentationml.slideLayout+xml"/>
  <Override PartName="/ppt/slideLayouts/slideLayout133.xml" ContentType="application/vnd.openxmlformats-officedocument.presentationml.slideLayout+xml"/>
  <Override PartName="/ppt/slideLayouts/slideLayout144.xml" ContentType="application/vnd.openxmlformats-officedocument.presentationml.slideLayout+xml"/>
  <Default Extension="rels" ContentType="application/vnd.openxmlformats-package.relationships+xml"/>
  <Override PartName="/ppt/slideLayouts/slideLayout22.xml" ContentType="application/vnd.openxmlformats-officedocument.presentationml.slideLayout+xml"/>
  <Override PartName="/ppt/slideLayouts/slideLayout33.xml" ContentType="application/vnd.openxmlformats-officedocument.presentationml.slideLayout+xml"/>
  <Override PartName="/ppt/slideLayouts/slideLayout51.xml" ContentType="application/vnd.openxmlformats-officedocument.presentationml.slideLayout+xml"/>
  <Override PartName="/ppt/slideLayouts/slideLayout80.xml" ContentType="application/vnd.openxmlformats-officedocument.presentationml.slideLayout+xml"/>
  <Override PartName="/ppt/slideLayouts/slideLayout104.xml" ContentType="application/vnd.openxmlformats-officedocument.presentationml.slideLayout+xml"/>
  <Override PartName="/ppt/slideLayouts/slideLayout122.xml" ContentType="application/vnd.openxmlformats-officedocument.presentationml.slideLayout+xml"/>
  <Override PartName="/ppt/slideLayouts/slideLayout140.xml" ContentType="application/vnd.openxmlformats-officedocument.presentationml.slideLayout+xml"/>
  <Override PartName="/ppt/slideLayouts/slideLayout11.xml" ContentType="application/vnd.openxmlformats-officedocument.presentationml.slideLayout+xml"/>
  <Override PartName="/ppt/slideLayouts/slideLayout40.xml" ContentType="application/vnd.openxmlformats-officedocument.presentationml.slideLayout+xml"/>
  <Override PartName="/ppt/slideLayouts/slideLayout111.xml" ContentType="application/vnd.openxmlformats-officedocument.presentationml.slideLayout+xml"/>
  <Override PartName="/ppt/slideMasters/slideMaster13.xml" ContentType="application/vnd.openxmlformats-officedocument.presentationml.slideMaster+xml"/>
  <Override PartName="/ppt/slideLayouts/slideLayout100.xml" ContentType="application/vnd.openxmlformats-officedocument.presentationml.slideLayout+xml"/>
  <Override PartName="/ppt/slideMasters/slideMaster6.xml" ContentType="application/vnd.openxmlformats-officedocument.presentationml.slideMaster+xml"/>
  <Override PartName="/ppt/theme/theme8.xml" ContentType="application/vnd.openxmlformats-officedocument.theme+xml"/>
  <Override PartName="/ppt/slideLayouts/slideLayout89.xml" ContentType="application/vnd.openxmlformats-officedocument.presentationml.slideLayout+xml"/>
  <Override PartName="/ppt/theme/theme12.xml" ContentType="application/vnd.openxmlformats-officedocument.theme+xml"/>
  <Override PartName="/ppt/slides/slide7.xml" ContentType="application/vnd.openxmlformats-officedocument.presentationml.slide+xml"/>
  <Override PartName="/ppt/slideLayouts/slideLayout9.xml" ContentType="application/vnd.openxmlformats-officedocument.presentationml.slideLayout+xml"/>
  <Override PartName="/ppt/slideLayouts/slideLayout78.xml" ContentType="application/vnd.openxmlformats-officedocument.presentationml.slideLayout+xml"/>
  <Override PartName="/ppt/slideMasters/slideMaster2.xml" ContentType="application/vnd.openxmlformats-officedocument.presentationml.slideMaster+xml"/>
  <Override PartName="/ppt/slideLayouts/slideLayout38.xml" ContentType="application/vnd.openxmlformats-officedocument.presentationml.slideLayout+xml"/>
  <Override PartName="/ppt/theme/theme4.xml" ContentType="application/vnd.openxmlformats-officedocument.theme+xml"/>
  <Override PartName="/ppt/slideLayouts/slideLayout49.xml" ContentType="application/vnd.openxmlformats-officedocument.presentationml.slideLayout+xml"/>
  <Override PartName="/ppt/slideLayouts/slideLayout67.xml" ContentType="application/vnd.openxmlformats-officedocument.presentationml.slideLayout+xml"/>
  <Override PartName="/ppt/slideLayouts/slideLayout85.xml" ContentType="application/vnd.openxmlformats-officedocument.presentationml.slideLayout+xml"/>
  <Override PartName="/ppt/slideLayouts/slideLayout96.xml" ContentType="application/vnd.openxmlformats-officedocument.presentationml.slideLayout+xml"/>
  <Override PartName="/ppt/slideLayouts/slideLayout109.xml" ContentType="application/vnd.openxmlformats-officedocument.presentationml.slideLayout+xml"/>
  <Override PartName="/ppt/slideLayouts/slideLayout138.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Layouts/slideLayout5.xml" ContentType="application/vnd.openxmlformats-officedocument.presentationml.slideLayout+xml"/>
  <Override PartName="/ppt/slideLayouts/slideLayout27.xml" ContentType="application/vnd.openxmlformats-officedocument.presentationml.slideLayout+xml"/>
  <Override PartName="/ppt/slideLayouts/slideLayout45.xml" ContentType="application/vnd.openxmlformats-officedocument.presentationml.slideLayout+xml"/>
  <Override PartName="/ppt/slideLayouts/slideLayout56.xml" ContentType="application/vnd.openxmlformats-officedocument.presentationml.slideLayout+xml"/>
  <Override PartName="/ppt/slideLayouts/slideLayout74.xml" ContentType="application/vnd.openxmlformats-officedocument.presentationml.slideLayout+xml"/>
  <Override PartName="/ppt/slideLayouts/slideLayout116.xml" ContentType="application/vnd.openxmlformats-officedocument.presentationml.slideLayout+xml"/>
  <Override PartName="/ppt/slideLayouts/slideLayout127.xml" ContentType="application/vnd.openxmlformats-officedocument.presentationml.slideLayout+xml"/>
  <Default Extension="jpeg" ContentType="image/jpeg"/>
  <Override PartName="/ppt/slideLayouts/slideLayout16.xml" ContentType="application/vnd.openxmlformats-officedocument.presentationml.slideLayout+xml"/>
  <Override PartName="/ppt/slideLayouts/slideLayout34.xml" ContentType="application/vnd.openxmlformats-officedocument.presentationml.slideLayout+xml"/>
  <Override PartName="/ppt/slideLayouts/slideLayout63.xml" ContentType="application/vnd.openxmlformats-officedocument.presentationml.slideLayout+xml"/>
  <Override PartName="/ppt/slideLayouts/slideLayout81.xml" ContentType="application/vnd.openxmlformats-officedocument.presentationml.slideLayout+xml"/>
  <Override PartName="/ppt/slideLayouts/slideLayout92.xml" ContentType="application/vnd.openxmlformats-officedocument.presentationml.slideLayout+xml"/>
  <Override PartName="/ppt/slideLayouts/slideLayout105.xml" ContentType="application/vnd.openxmlformats-officedocument.presentationml.slideLayout+xml"/>
  <Override PartName="/ppt/slideLayouts/slideLayout134.xml" ContentType="application/vnd.openxmlformats-officedocument.presentationml.slideLayout+xml"/>
  <Override PartName="/ppt/slideLayouts/slideLayout1.xml" ContentType="application/vnd.openxmlformats-officedocument.presentationml.slideLayout+xml"/>
  <Override PartName="/ppt/slideLayouts/slideLayout23.xml" ContentType="application/vnd.openxmlformats-officedocument.presentationml.slideLayout+xml"/>
  <Override PartName="/ppt/slideLayouts/slideLayout41.xml" ContentType="application/vnd.openxmlformats-officedocument.presentationml.slideLayout+xml"/>
  <Override PartName="/ppt/slideLayouts/slideLayout52.xml" ContentType="application/vnd.openxmlformats-officedocument.presentationml.slideLayout+xml"/>
  <Override PartName="/ppt/slideLayouts/slideLayout70.xml" ContentType="application/vnd.openxmlformats-officedocument.presentationml.slideLayout+xml"/>
  <Override PartName="/ppt/slideLayouts/slideLayout112.xml" ContentType="application/vnd.openxmlformats-officedocument.presentationml.slideLayout+xml"/>
  <Override PartName="/ppt/slideLayouts/slideLayout123.xml" ContentType="application/vnd.openxmlformats-officedocument.presentationml.slideLayout+xml"/>
  <Override PartName="/ppt/slideLayouts/slideLayout141.xml" ContentType="application/vnd.openxmlformats-officedocument.presentationml.slideLayout+xml"/>
  <Override PartName="/ppt/slideLayouts/slideLayout12.xml" ContentType="application/vnd.openxmlformats-officedocument.presentationml.slideLayout+xml"/>
  <Override PartName="/ppt/slideLayouts/slideLayout30.xml" ContentType="application/vnd.openxmlformats-officedocument.presentationml.slideLayout+xml"/>
  <Override PartName="/ppt/slideLayouts/slideLayout101.xml" ContentType="application/vnd.openxmlformats-officedocument.presentationml.slideLayout+xml"/>
  <Override PartName="/ppt/slideLayouts/slideLayout130.xml" ContentType="application/vnd.openxmlformats-officedocument.presentationml.slideLayout+xml"/>
  <Override PartName="/ppt/slideMasters/slideMaster7.xml" ContentType="application/vnd.openxmlformats-officedocument.presentationml.slideMaster+xml"/>
  <Override PartName="/ppt/slideMasters/slideMaster10.xml" ContentType="application/vnd.openxmlformats-officedocument.presentationml.slideMaster+xml"/>
  <Override PartName="/ppt/theme/theme9.xml" ContentType="application/vnd.openxmlformats-officedocument.theme+xml"/>
  <Override PartName="/ppt/theme/theme13.xml" ContentType="application/vnd.openxmlformats-officedocument.theme+xml"/>
  <Override PartName="/ppt/slides/slide8.xml" ContentType="application/vnd.openxmlformats-officedocument.presentationml.slide+xml"/>
  <Override PartName="/ppt/slideLayouts/slideLayout68.xml" ContentType="application/vnd.openxmlformats-officedocument.presentationml.slideLayout+xml"/>
  <Override PartName="/ppt/slideLayouts/slideLayout79.xml" ContentType="application/vnd.openxmlformats-officedocument.presentationml.slideLayout+xml"/>
  <Override PartName="/ppt/slideLayouts/slideLayout97.xml" ContentType="application/vnd.openxmlformats-officedocument.presentationml.slideLayout+xml"/>
  <Override PartName="/ppt/slideLayouts/slideLayout139.xml" ContentType="application/vnd.openxmlformats-officedocument.presentationml.slideLayout+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0" r:id="rId1"/>
    <p:sldMasterId id="2147483651" r:id="rId2"/>
    <p:sldMasterId id="2147483652" r:id="rId3"/>
    <p:sldMasterId id="2147483653" r:id="rId4"/>
    <p:sldMasterId id="2147483654" r:id="rId5"/>
    <p:sldMasterId id="2147483655" r:id="rId6"/>
    <p:sldMasterId id="2147483656" r:id="rId7"/>
    <p:sldMasterId id="2147483657" r:id="rId8"/>
    <p:sldMasterId id="2147483658" r:id="rId9"/>
    <p:sldMasterId id="2147483659" r:id="rId10"/>
    <p:sldMasterId id="2147483660" r:id="rId11"/>
    <p:sldMasterId id="2147483661" r:id="rId12"/>
    <p:sldMasterId id="2147483816" r:id="rId13"/>
  </p:sldMasterIdLst>
  <p:notesMasterIdLst>
    <p:notesMasterId r:id="rId23"/>
  </p:notesMasterIdLst>
  <p:sldIdLst>
    <p:sldId id="256" r:id="rId14"/>
    <p:sldId id="262" r:id="rId15"/>
    <p:sldId id="259" r:id="rId16"/>
    <p:sldId id="258" r:id="rId17"/>
    <p:sldId id="260" r:id="rId18"/>
    <p:sldId id="257" r:id="rId19"/>
    <p:sldId id="263" r:id="rId20"/>
    <p:sldId id="264" r:id="rId21"/>
    <p:sldId id="261" r:id="rId22"/>
  </p:sldIdLst>
  <p:sldSz cx="13004800" cy="9753600"/>
  <p:notesSz cx="6858000" cy="9144000"/>
  <p:defaultTextStyle>
    <a:defPPr>
      <a:defRPr lang="en-US"/>
    </a:defPPr>
    <a:lvl1pPr algn="ctr" rtl="0" fontAlgn="base">
      <a:spcBef>
        <a:spcPct val="0"/>
      </a:spcBef>
      <a:spcAft>
        <a:spcPct val="0"/>
      </a:spcAft>
      <a:defRPr sz="4200" kern="1200">
        <a:solidFill>
          <a:srgbClr val="000000"/>
        </a:solidFill>
        <a:latin typeface="Gill Sans" pitchFamily="-84" charset="0"/>
        <a:ea typeface="ヒラギノ角ゴ ProN W3" pitchFamily="-84" charset="-128"/>
        <a:cs typeface="+mn-cs"/>
        <a:sym typeface="Gill Sans" pitchFamily="-84" charset="0"/>
      </a:defRPr>
    </a:lvl1pPr>
    <a:lvl2pPr marL="457200" algn="ctr" rtl="0" fontAlgn="base">
      <a:spcBef>
        <a:spcPct val="0"/>
      </a:spcBef>
      <a:spcAft>
        <a:spcPct val="0"/>
      </a:spcAft>
      <a:defRPr sz="4200" kern="1200">
        <a:solidFill>
          <a:srgbClr val="000000"/>
        </a:solidFill>
        <a:latin typeface="Gill Sans" pitchFamily="-84" charset="0"/>
        <a:ea typeface="ヒラギノ角ゴ ProN W3" pitchFamily="-84" charset="-128"/>
        <a:cs typeface="+mn-cs"/>
        <a:sym typeface="Gill Sans" pitchFamily="-84" charset="0"/>
      </a:defRPr>
    </a:lvl2pPr>
    <a:lvl3pPr marL="914400" algn="ctr" rtl="0" fontAlgn="base">
      <a:spcBef>
        <a:spcPct val="0"/>
      </a:spcBef>
      <a:spcAft>
        <a:spcPct val="0"/>
      </a:spcAft>
      <a:defRPr sz="4200" kern="1200">
        <a:solidFill>
          <a:srgbClr val="000000"/>
        </a:solidFill>
        <a:latin typeface="Gill Sans" pitchFamily="-84" charset="0"/>
        <a:ea typeface="ヒラギノ角ゴ ProN W3" pitchFamily="-84" charset="-128"/>
        <a:cs typeface="+mn-cs"/>
        <a:sym typeface="Gill Sans" pitchFamily="-84" charset="0"/>
      </a:defRPr>
    </a:lvl3pPr>
    <a:lvl4pPr marL="1371600" algn="ctr" rtl="0" fontAlgn="base">
      <a:spcBef>
        <a:spcPct val="0"/>
      </a:spcBef>
      <a:spcAft>
        <a:spcPct val="0"/>
      </a:spcAft>
      <a:defRPr sz="4200" kern="1200">
        <a:solidFill>
          <a:srgbClr val="000000"/>
        </a:solidFill>
        <a:latin typeface="Gill Sans" pitchFamily="-84" charset="0"/>
        <a:ea typeface="ヒラギノ角ゴ ProN W3" pitchFamily="-84" charset="-128"/>
        <a:cs typeface="+mn-cs"/>
        <a:sym typeface="Gill Sans" pitchFamily="-84" charset="0"/>
      </a:defRPr>
    </a:lvl4pPr>
    <a:lvl5pPr marL="1828800" algn="ctr" rtl="0" fontAlgn="base">
      <a:spcBef>
        <a:spcPct val="0"/>
      </a:spcBef>
      <a:spcAft>
        <a:spcPct val="0"/>
      </a:spcAft>
      <a:defRPr sz="4200" kern="1200">
        <a:solidFill>
          <a:srgbClr val="000000"/>
        </a:solidFill>
        <a:latin typeface="Gill Sans" pitchFamily="-84" charset="0"/>
        <a:ea typeface="ヒラギノ角ゴ ProN W3" pitchFamily="-84" charset="-128"/>
        <a:cs typeface="+mn-cs"/>
        <a:sym typeface="Gill Sans" pitchFamily="-84" charset="0"/>
      </a:defRPr>
    </a:lvl5pPr>
    <a:lvl6pPr marL="2286000" algn="l" defTabSz="914400" rtl="0" eaLnBrk="1" latinLnBrk="0" hangingPunct="1">
      <a:defRPr sz="4200" kern="1200">
        <a:solidFill>
          <a:srgbClr val="000000"/>
        </a:solidFill>
        <a:latin typeface="Gill Sans" pitchFamily="-84" charset="0"/>
        <a:ea typeface="ヒラギノ角ゴ ProN W3" pitchFamily="-84" charset="-128"/>
        <a:cs typeface="+mn-cs"/>
        <a:sym typeface="Gill Sans" pitchFamily="-84" charset="0"/>
      </a:defRPr>
    </a:lvl6pPr>
    <a:lvl7pPr marL="2743200" algn="l" defTabSz="914400" rtl="0" eaLnBrk="1" latinLnBrk="0" hangingPunct="1">
      <a:defRPr sz="4200" kern="1200">
        <a:solidFill>
          <a:srgbClr val="000000"/>
        </a:solidFill>
        <a:latin typeface="Gill Sans" pitchFamily="-84" charset="0"/>
        <a:ea typeface="ヒラギノ角ゴ ProN W3" pitchFamily="-84" charset="-128"/>
        <a:cs typeface="+mn-cs"/>
        <a:sym typeface="Gill Sans" pitchFamily="-84" charset="0"/>
      </a:defRPr>
    </a:lvl7pPr>
    <a:lvl8pPr marL="3200400" algn="l" defTabSz="914400" rtl="0" eaLnBrk="1" latinLnBrk="0" hangingPunct="1">
      <a:defRPr sz="4200" kern="1200">
        <a:solidFill>
          <a:srgbClr val="000000"/>
        </a:solidFill>
        <a:latin typeface="Gill Sans" pitchFamily="-84" charset="0"/>
        <a:ea typeface="ヒラギノ角ゴ ProN W3" pitchFamily="-84" charset="-128"/>
        <a:cs typeface="+mn-cs"/>
        <a:sym typeface="Gill Sans" pitchFamily="-84" charset="0"/>
      </a:defRPr>
    </a:lvl8pPr>
    <a:lvl9pPr marL="3657600" algn="l" defTabSz="914400" rtl="0" eaLnBrk="1" latinLnBrk="0" hangingPunct="1">
      <a:defRPr sz="4200" kern="1200">
        <a:solidFill>
          <a:srgbClr val="000000"/>
        </a:solidFill>
        <a:latin typeface="Gill Sans" pitchFamily="-84" charset="0"/>
        <a:ea typeface="ヒラギノ角ゴ ProN W3" pitchFamily="-84" charset="-128"/>
        <a:cs typeface="+mn-cs"/>
        <a:sym typeface="Gill Sans" pitchFamily="-8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5" d="100"/>
          <a:sy n="75" d="100"/>
        </p:scale>
        <p:origin x="-1116" y="-108"/>
      </p:cViewPr>
      <p:guideLst>
        <p:guide orient="horz" pos="3072"/>
        <p:guide pos="4096"/>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Master" Target="slideMasters/slideMaster13.xml"/><Relationship Id="rId18" Type="http://schemas.openxmlformats.org/officeDocument/2006/relationships/slide" Target="slides/slide5.xml"/><Relationship Id="rId26" Type="http://schemas.openxmlformats.org/officeDocument/2006/relationships/theme" Target="theme/theme1.xml"/><Relationship Id="rId3" Type="http://schemas.openxmlformats.org/officeDocument/2006/relationships/slideMaster" Target="slideMasters/slideMaster3.xml"/><Relationship Id="rId21" Type="http://schemas.openxmlformats.org/officeDocument/2006/relationships/slide" Target="slides/slide8.xml"/><Relationship Id="rId7" Type="http://schemas.openxmlformats.org/officeDocument/2006/relationships/slideMaster" Target="slideMasters/slideMaster7.xml"/><Relationship Id="rId12" Type="http://schemas.openxmlformats.org/officeDocument/2006/relationships/slideMaster" Target="slideMasters/slideMaster12.xml"/><Relationship Id="rId17" Type="http://schemas.openxmlformats.org/officeDocument/2006/relationships/slide" Target="slides/slide4.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3.xml"/><Relationship Id="rId20" Type="http://schemas.openxmlformats.org/officeDocument/2006/relationships/slide" Target="slides/slide7.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presProps" Target="presProps.xml"/><Relationship Id="rId5" Type="http://schemas.openxmlformats.org/officeDocument/2006/relationships/slideMaster" Target="slideMasters/slideMaster5.xml"/><Relationship Id="rId15" Type="http://schemas.openxmlformats.org/officeDocument/2006/relationships/slide" Target="slides/slide2.xml"/><Relationship Id="rId23" Type="http://schemas.openxmlformats.org/officeDocument/2006/relationships/notesMaster" Target="notesMasters/notesMaster1.xml"/><Relationship Id="rId10" Type="http://schemas.openxmlformats.org/officeDocument/2006/relationships/slideMaster" Target="slideMasters/slideMaster10.xml"/><Relationship Id="rId19" Type="http://schemas.openxmlformats.org/officeDocument/2006/relationships/slide" Target="slides/slide6.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1.xml"/><Relationship Id="rId22" Type="http://schemas.openxmlformats.org/officeDocument/2006/relationships/slide" Target="slides/slide9.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smtClean="0">
                <a:latin typeface="Gill Sans" charset="0"/>
                <a:ea typeface="ヒラギノ角ゴ ProN W3" charset="0"/>
                <a:cs typeface="ヒラギノ角ゴ ProN W3" charset="0"/>
                <a:sym typeface="Gill Sans" charset="0"/>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C6DE3498-A6A9-4BE8-BAD6-5C67C4517E91}" type="datetimeFigureOut">
              <a:rPr lang="en-US"/>
              <a:pPr/>
              <a:t>8/13/2013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noProof="0" smtClean="0"/>
              <a:t>Click to edit Master text styles</a:t>
            </a:r>
          </a:p>
          <a:p>
            <a:pPr lvl="1"/>
            <a:r>
              <a:rPr lang="ru-RU" noProof="0" smtClean="0"/>
              <a:t>Second level</a:t>
            </a:r>
          </a:p>
          <a:p>
            <a:pPr lvl="2"/>
            <a:r>
              <a:rPr lang="ru-RU" noProof="0" smtClean="0"/>
              <a:t>Third level</a:t>
            </a:r>
          </a:p>
          <a:p>
            <a:pPr lvl="3"/>
            <a:r>
              <a:rPr lang="ru-RU" noProof="0" smtClean="0"/>
              <a:t>Fourth level</a:t>
            </a:r>
          </a:p>
          <a:p>
            <a:pPr lvl="4"/>
            <a:r>
              <a:rPr lang="ru-RU" noProof="0" smtClean="0"/>
              <a:t>Fifth level</a:t>
            </a:r>
            <a:endParaRPr lang="en-US" noProof="0" smtClean="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smtClean="0">
                <a:latin typeface="Gill Sans" charset="0"/>
                <a:ea typeface="ヒラギノ角ゴ ProN W3" charset="0"/>
                <a:cs typeface="ヒラギノ角ゴ ProN W3" charset="0"/>
                <a:sym typeface="Gill Sans" charset="0"/>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029E900D-7E0D-4E7A-B1E2-6230C8DB020D}" type="slidenum">
              <a:rPr lang="en-US"/>
              <a:pPr/>
              <a:t>‹#›</a:t>
            </a:fld>
            <a:endParaRPr lang="en-US"/>
          </a:p>
        </p:txBody>
      </p:sp>
    </p:spTree>
  </p:cSld>
  <p:clrMap bg1="lt1" tx1="dk1" bg2="lt2" tx2="dk2" accent1="accent1" accent2="accent2" accent3="accent3" accent4="accent4" accent5="accent5" accent6="accent6" hlink="hlink" folHlink="folHlink"/>
  <p:notesStyle>
    <a:lvl1pPr algn="l" defTabSz="457200" rtl="0" fontAlgn="base">
      <a:spcBef>
        <a:spcPct val="30000"/>
      </a:spcBef>
      <a:spcAft>
        <a:spcPct val="0"/>
      </a:spcAft>
      <a:defRPr sz="1200" kern="1200">
        <a:solidFill>
          <a:schemeClr val="tx1"/>
        </a:solidFill>
        <a:latin typeface="+mn-lt"/>
        <a:ea typeface="ＭＳ Ｐゴシック" pitchFamily="-84" charset="-128"/>
        <a:cs typeface="+mn-cs"/>
      </a:defRPr>
    </a:lvl1pPr>
    <a:lvl2pPr marL="457200" algn="l" defTabSz="457200" rtl="0" fontAlgn="base">
      <a:spcBef>
        <a:spcPct val="30000"/>
      </a:spcBef>
      <a:spcAft>
        <a:spcPct val="0"/>
      </a:spcAft>
      <a:defRPr sz="1200" kern="1200">
        <a:solidFill>
          <a:schemeClr val="tx1"/>
        </a:solidFill>
        <a:latin typeface="+mn-lt"/>
        <a:ea typeface="ＭＳ Ｐゴシック" pitchFamily="-84" charset="-128"/>
        <a:cs typeface="+mn-cs"/>
      </a:defRPr>
    </a:lvl2pPr>
    <a:lvl3pPr marL="914400" algn="l" defTabSz="457200" rtl="0" fontAlgn="base">
      <a:spcBef>
        <a:spcPct val="30000"/>
      </a:spcBef>
      <a:spcAft>
        <a:spcPct val="0"/>
      </a:spcAft>
      <a:defRPr sz="1200" kern="1200">
        <a:solidFill>
          <a:schemeClr val="tx1"/>
        </a:solidFill>
        <a:latin typeface="+mn-lt"/>
        <a:ea typeface="ＭＳ Ｐゴシック" pitchFamily="-84" charset="-128"/>
        <a:cs typeface="+mn-cs"/>
      </a:defRPr>
    </a:lvl3pPr>
    <a:lvl4pPr marL="1371600" algn="l" defTabSz="457200" rtl="0" fontAlgn="base">
      <a:spcBef>
        <a:spcPct val="30000"/>
      </a:spcBef>
      <a:spcAft>
        <a:spcPct val="0"/>
      </a:spcAft>
      <a:defRPr sz="1200" kern="1200">
        <a:solidFill>
          <a:schemeClr val="tx1"/>
        </a:solidFill>
        <a:latin typeface="+mn-lt"/>
        <a:ea typeface="ＭＳ Ｐゴシック" pitchFamily="-84" charset="-128"/>
        <a:cs typeface="+mn-cs"/>
      </a:defRPr>
    </a:lvl4pPr>
    <a:lvl5pPr marL="1828800" algn="l" defTabSz="457200" rtl="0" fontAlgn="base">
      <a:spcBef>
        <a:spcPct val="30000"/>
      </a:spcBef>
      <a:spcAft>
        <a:spcPct val="0"/>
      </a:spcAft>
      <a:defRPr sz="1200" kern="1200">
        <a:solidFill>
          <a:schemeClr val="tx1"/>
        </a:solidFill>
        <a:latin typeface="+mn-lt"/>
        <a:ea typeface="ＭＳ Ｐゴシック" pitchFamily="-8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p:cNvSpPr>
          <p:nvPr>
            <p:ph type="sldImg"/>
          </p:nvPr>
        </p:nvSpPr>
        <p:spPr bwMode="auto">
          <a:noFill/>
          <a:ln>
            <a:solidFill>
              <a:srgbClr val="000000"/>
            </a:solidFill>
            <a:miter lim="800000"/>
            <a:headEnd/>
            <a:tailEnd/>
          </a:ln>
        </p:spPr>
      </p:sp>
      <p:sp>
        <p:nvSpPr>
          <p:cNvPr id="2560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ru-RU" smtClean="0"/>
          </a:p>
        </p:txBody>
      </p:sp>
      <p:sp>
        <p:nvSpPr>
          <p:cNvPr id="25603" name="Slide Number Placeholder 3"/>
          <p:cNvSpPr>
            <a:spLocks noGrp="1"/>
          </p:cNvSpPr>
          <p:nvPr>
            <p:ph type="sldNum" sz="quarter" idx="5"/>
          </p:nvPr>
        </p:nvSpPr>
        <p:spPr bwMode="auto">
          <a:noFill/>
          <a:ln>
            <a:miter lim="800000"/>
            <a:headEnd/>
            <a:tailEnd/>
          </a:ln>
        </p:spPr>
        <p:txBody>
          <a:bodyPr/>
          <a:lstStyle/>
          <a:p>
            <a:fld id="{81004464-821E-4EBC-B16D-72A3B3DE716D}" type="slidenum">
              <a:rPr lang="en-US"/>
              <a:pPr/>
              <a:t>8</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3.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4.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5.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6.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7.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8.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9.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0.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1.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4.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5.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6.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7.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8.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9.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0.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1.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2.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4.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0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sldLayout>
</file>

<file path=ppt/slideLayouts/slideLayout10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0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10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2768600"/>
            <a:ext cx="5156200" cy="5715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768600"/>
            <a:ext cx="5156200" cy="5715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0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0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sldLayout>
</file>

<file path=ppt/slideLayouts/slideLayout10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10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10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Gill Sans"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10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2276475"/>
            <a:ext cx="2925762" cy="64357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8624888"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2296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2296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sldLayout>
</file>

<file path=ppt/slideLayouts/slideLayout1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1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772400" y="2768600"/>
            <a:ext cx="1905000" cy="5715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9829800" y="2768600"/>
            <a:ext cx="1905000" cy="5715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sldLayout>
</file>

<file path=ppt/slideLayouts/slideLayout1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1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1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Gill Sans"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sldLayout>
</file>

<file path=ppt/slideLayouts/slideLayout12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2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2296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2296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2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sldLayout>
</file>

<file path=ppt/slideLayouts/slideLayout12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2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12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2768600"/>
            <a:ext cx="2444750" cy="5715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867150" y="2768600"/>
            <a:ext cx="2444750" cy="5715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2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2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sldLayout>
</file>

<file path=ppt/slideLayouts/slideLayout12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12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3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Gill Sans"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13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3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2296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2296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3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Rectangle 3"/>
          <p:cNvSpPr/>
          <p:nvPr/>
        </p:nvSpPr>
        <p:spPr>
          <a:xfrm>
            <a:off x="1889125" y="1843088"/>
            <a:ext cx="9226550" cy="4483100"/>
          </a:xfrm>
          <a:prstGeom prst="rect">
            <a:avLst/>
          </a:prstGeom>
          <a:ln w="3175">
            <a:solidFill>
              <a:schemeClr val="bg1"/>
            </a:solidFill>
          </a:ln>
          <a:effectLst>
            <a:outerShdw blurRad="63500" sx="100500" sy="100500" algn="ctr" rotWithShape="0">
              <a:prstClr val="black">
                <a:alpha val="50000"/>
              </a:prstClr>
            </a:outerShdw>
          </a:effectLst>
        </p:spPr>
        <p:txBody>
          <a:bodyPr lIns="130046" tIns="65023" rIns="130046" bIns="65023">
            <a:normAutofit/>
          </a:bodyPr>
          <a:lstStyle/>
          <a:p>
            <a:pPr algn="l" defTabSz="1300460">
              <a:spcBef>
                <a:spcPts val="2844"/>
              </a:spcBef>
              <a:buClr>
                <a:schemeClr val="accent1">
                  <a:lumMod val="60000"/>
                  <a:lumOff val="40000"/>
                </a:schemeClr>
              </a:buClr>
              <a:buSzPct val="110000"/>
              <a:buFont typeface="Wingdings 2" pitchFamily="18" charset="2"/>
              <a:buNone/>
              <a:defRPr/>
            </a:pPr>
            <a:endParaRPr sz="4600">
              <a:solidFill>
                <a:schemeClr val="tx1">
                  <a:lumMod val="65000"/>
                  <a:lumOff val="35000"/>
                </a:schemeClr>
              </a:solidFill>
              <a:latin typeface="+mn-lt"/>
              <a:ea typeface="+mn-ea"/>
              <a:sym typeface="Gill Sans" charset="0"/>
            </a:endParaRPr>
          </a:p>
        </p:txBody>
      </p:sp>
      <p:sp>
        <p:nvSpPr>
          <p:cNvPr id="2" name="Title 1"/>
          <p:cNvSpPr>
            <a:spLocks noGrp="1"/>
          </p:cNvSpPr>
          <p:nvPr>
            <p:ph type="ctrTitle"/>
          </p:nvPr>
        </p:nvSpPr>
        <p:spPr>
          <a:xfrm>
            <a:off x="1881488" y="2167466"/>
            <a:ext cx="9241825" cy="2453144"/>
          </a:xfrm>
        </p:spPr>
        <p:txBody>
          <a:bodyPr rtlCol="0">
            <a:noAutofit/>
          </a:bodyPr>
          <a:lstStyle>
            <a:lvl1pPr marL="0" indent="0" algn="ctr" defTabSz="1300460" rtl="0" eaLnBrk="1" latinLnBrk="0" hangingPunct="1">
              <a:spcBef>
                <a:spcPct val="0"/>
              </a:spcBef>
              <a:buClr>
                <a:schemeClr val="accent1">
                  <a:lumMod val="60000"/>
                  <a:lumOff val="40000"/>
                </a:schemeClr>
              </a:buClr>
              <a:buSzPct val="110000"/>
              <a:buFont typeface="Wingdings 2" pitchFamily="18" charset="2"/>
              <a:buNone/>
              <a:defRPr sz="6500" kern="1200">
                <a:solidFill>
                  <a:schemeClr val="accent1"/>
                </a:solidFill>
                <a:latin typeface="+mj-lt"/>
                <a:ea typeface="+mj-ea"/>
                <a:cs typeface="+mj-cs"/>
              </a:defRPr>
            </a:lvl1pPr>
          </a:lstStyle>
          <a:p>
            <a:r>
              <a:rPr lang="ru-RU" smtClean="0"/>
              <a:t>Click to edit Master title style</a:t>
            </a:r>
            <a:endParaRPr/>
          </a:p>
        </p:txBody>
      </p:sp>
      <p:sp>
        <p:nvSpPr>
          <p:cNvPr id="3" name="Subtitle 2"/>
          <p:cNvSpPr>
            <a:spLocks noGrp="1"/>
          </p:cNvSpPr>
          <p:nvPr>
            <p:ph type="subTitle" idx="1"/>
          </p:nvPr>
        </p:nvSpPr>
        <p:spPr>
          <a:xfrm>
            <a:off x="1881488" y="4691929"/>
            <a:ext cx="9241826" cy="1303667"/>
          </a:xfrm>
        </p:spPr>
        <p:txBody>
          <a:bodyPr rtlCol="0">
            <a:normAutofit/>
          </a:bodyPr>
          <a:lstStyle>
            <a:lvl1pPr marL="0" indent="0" algn="ctr" defTabSz="1300460" rtl="0" eaLnBrk="1" latinLnBrk="0" hangingPunct="1">
              <a:spcBef>
                <a:spcPts val="427"/>
              </a:spcBef>
              <a:buClr>
                <a:schemeClr val="accent1">
                  <a:lumMod val="60000"/>
                  <a:lumOff val="40000"/>
                </a:schemeClr>
              </a:buClr>
              <a:buSzPct val="110000"/>
              <a:buFont typeface="Wingdings 2" pitchFamily="18" charset="2"/>
              <a:buNone/>
              <a:defRPr sz="2600" kern="1200">
                <a:solidFill>
                  <a:schemeClr val="tx1">
                    <a:tint val="75000"/>
                  </a:schemeClr>
                </a:solidFill>
                <a:latin typeface="+mn-lt"/>
                <a:ea typeface="+mn-ea"/>
                <a:cs typeface="+mn-cs"/>
              </a:defRPr>
            </a:lvl1pPr>
            <a:lvl2pPr marL="650230" indent="0" algn="ctr">
              <a:buNone/>
              <a:defRPr>
                <a:solidFill>
                  <a:schemeClr val="tx1">
                    <a:tint val="75000"/>
                  </a:schemeClr>
                </a:solidFill>
              </a:defRPr>
            </a:lvl2pPr>
            <a:lvl3pPr marL="1300460" indent="0" algn="ctr">
              <a:buNone/>
              <a:defRPr>
                <a:solidFill>
                  <a:schemeClr val="tx1">
                    <a:tint val="75000"/>
                  </a:schemeClr>
                </a:solidFill>
              </a:defRPr>
            </a:lvl3pPr>
            <a:lvl4pPr marL="1950690" indent="0" algn="ctr">
              <a:buNone/>
              <a:defRPr>
                <a:solidFill>
                  <a:schemeClr val="tx1">
                    <a:tint val="75000"/>
                  </a:schemeClr>
                </a:solidFill>
              </a:defRPr>
            </a:lvl4pPr>
            <a:lvl5pPr marL="2600919" indent="0" algn="ctr">
              <a:buNone/>
              <a:defRPr>
                <a:solidFill>
                  <a:schemeClr val="tx1">
                    <a:tint val="75000"/>
                  </a:schemeClr>
                </a:solidFill>
              </a:defRPr>
            </a:lvl5pPr>
            <a:lvl6pPr marL="3251149" indent="0" algn="ctr">
              <a:buNone/>
              <a:defRPr>
                <a:solidFill>
                  <a:schemeClr val="tx1">
                    <a:tint val="75000"/>
                  </a:schemeClr>
                </a:solidFill>
              </a:defRPr>
            </a:lvl6pPr>
            <a:lvl7pPr marL="3901379" indent="0" algn="ctr">
              <a:buNone/>
              <a:defRPr>
                <a:solidFill>
                  <a:schemeClr val="tx1">
                    <a:tint val="75000"/>
                  </a:schemeClr>
                </a:solidFill>
              </a:defRPr>
            </a:lvl7pPr>
            <a:lvl8pPr marL="4551609" indent="0" algn="ctr">
              <a:buNone/>
              <a:defRPr>
                <a:solidFill>
                  <a:schemeClr val="tx1">
                    <a:tint val="75000"/>
                  </a:schemeClr>
                </a:solidFill>
              </a:defRPr>
            </a:lvl8pPr>
            <a:lvl9pPr marL="5201839" indent="0" algn="ctr">
              <a:buNone/>
              <a:defRPr>
                <a:solidFill>
                  <a:schemeClr val="tx1">
                    <a:tint val="75000"/>
                  </a:schemeClr>
                </a:solidFill>
              </a:defRPr>
            </a:lvl9pPr>
          </a:lstStyle>
          <a:p>
            <a:r>
              <a:rPr lang="ru-RU" smtClean="0"/>
              <a:t>Click to edit Master subtitle style</a:t>
            </a:r>
            <a:endParaRPr dirty="0"/>
          </a:p>
        </p:txBody>
      </p:sp>
      <p:sp>
        <p:nvSpPr>
          <p:cNvPr id="5" name="Date Placeholder 3"/>
          <p:cNvSpPr>
            <a:spLocks noGrp="1"/>
          </p:cNvSpPr>
          <p:nvPr>
            <p:ph type="dt" sz="half" idx="10"/>
          </p:nvPr>
        </p:nvSpPr>
        <p:spPr/>
        <p:txBody>
          <a:bodyPr/>
          <a:lstStyle>
            <a:lvl1pPr>
              <a:defRPr/>
            </a:lvl1pPr>
          </a:lstStyle>
          <a:p>
            <a:fld id="{ED4C5CA4-7CF1-4A23-B63F-6E38BAD3B4B5}" type="datetimeFigureOut">
              <a:rPr lang="en-US"/>
              <a:pPr/>
              <a:t>8/13/2013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93588D9A-4F6D-4B2A-824B-9FE07BFE3C0E}" type="slidenum">
              <a:rPr lang="en-US"/>
              <a:pPr/>
              <a:t>‹#›</a:t>
            </a:fld>
            <a:endParaRPr lang="en-US"/>
          </a:p>
        </p:txBody>
      </p:sp>
    </p:spTree>
  </p:cSld>
  <p:clrMapOvr>
    <a:masterClrMapping/>
  </p:clrMapOvr>
</p:sldLayout>
</file>

<file path=ppt/slideLayouts/slideLayout13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ru-RU" smtClean="0"/>
              <a:t>Click to edit Master text styles</a:t>
            </a:r>
          </a:p>
          <a:p>
            <a:pPr lvl="1"/>
            <a:r>
              <a:rPr lang="ru-RU" smtClean="0"/>
              <a:t>Second level</a:t>
            </a:r>
          </a:p>
          <a:p>
            <a:pPr lvl="2"/>
            <a:r>
              <a:rPr lang="ru-RU" smtClean="0"/>
              <a:t>Third level</a:t>
            </a:r>
          </a:p>
          <a:p>
            <a:pPr lvl="3"/>
            <a:r>
              <a:rPr lang="ru-RU" smtClean="0"/>
              <a:t>Fourth level</a:t>
            </a:r>
          </a:p>
          <a:p>
            <a:pPr lvl="4"/>
            <a:r>
              <a:rPr lang="ru-RU" smtClean="0"/>
              <a:t>Fifth level</a:t>
            </a:r>
            <a:endParaRPr dirty="0"/>
          </a:p>
        </p:txBody>
      </p:sp>
      <p:sp>
        <p:nvSpPr>
          <p:cNvPr id="4" name="Date Placeholder 3"/>
          <p:cNvSpPr>
            <a:spLocks noGrp="1"/>
          </p:cNvSpPr>
          <p:nvPr>
            <p:ph type="dt" sz="half" idx="10"/>
          </p:nvPr>
        </p:nvSpPr>
        <p:spPr/>
        <p:txBody>
          <a:bodyPr/>
          <a:lstStyle>
            <a:lvl1pPr>
              <a:defRPr/>
            </a:lvl1pPr>
          </a:lstStyle>
          <a:p>
            <a:fld id="{B0F607CC-9795-468D-B2E4-A801B83B10CD}" type="datetimeFigureOut">
              <a:rPr lang="en-US"/>
              <a:pPr/>
              <a:t>8/13/2013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80D79B92-E473-44E4-80CD-E76958C978D4}" type="slidenum">
              <a:rPr lang="en-US"/>
              <a:pPr/>
              <a:t>‹#›</a:t>
            </a:fld>
            <a:endParaRPr lang="en-US"/>
          </a:p>
        </p:txBody>
      </p:sp>
    </p:spTree>
  </p:cSld>
  <p:clrMapOvr>
    <a:masterClrMapping/>
  </p:clrMapOvr>
</p:sldLayout>
</file>

<file path=ppt/slideLayouts/slideLayout135.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517032" y="4768429"/>
            <a:ext cx="11970738" cy="2090702"/>
          </a:xfrm>
        </p:spPr>
        <p:txBody>
          <a:bodyPr/>
          <a:lstStyle/>
          <a:p>
            <a:r>
              <a:rPr lang="ru-RU" smtClean="0"/>
              <a:t>Click to edit Master title style</a:t>
            </a:r>
            <a:endParaRPr dirty="0"/>
          </a:p>
        </p:txBody>
      </p:sp>
      <p:sp>
        <p:nvSpPr>
          <p:cNvPr id="3" name="Subtitle 2"/>
          <p:cNvSpPr>
            <a:spLocks noGrp="1"/>
          </p:cNvSpPr>
          <p:nvPr>
            <p:ph type="subTitle" idx="1"/>
          </p:nvPr>
        </p:nvSpPr>
        <p:spPr>
          <a:xfrm>
            <a:off x="517032" y="6785464"/>
            <a:ext cx="11970738" cy="1383354"/>
          </a:xfrm>
        </p:spPr>
        <p:txBody>
          <a:bodyPr>
            <a:normAutofit/>
          </a:bodyPr>
          <a:lstStyle>
            <a:lvl1pPr marL="0" indent="0" algn="ctr">
              <a:spcBef>
                <a:spcPts val="427"/>
              </a:spcBef>
              <a:buNone/>
              <a:defRPr sz="2600">
                <a:solidFill>
                  <a:schemeClr val="tx1">
                    <a:tint val="75000"/>
                  </a:schemeClr>
                </a:solidFill>
              </a:defRPr>
            </a:lvl1pPr>
            <a:lvl2pPr marL="650230" indent="0" algn="ctr">
              <a:buNone/>
              <a:defRPr>
                <a:solidFill>
                  <a:schemeClr val="tx1">
                    <a:tint val="75000"/>
                  </a:schemeClr>
                </a:solidFill>
              </a:defRPr>
            </a:lvl2pPr>
            <a:lvl3pPr marL="1300460" indent="0" algn="ctr">
              <a:buNone/>
              <a:defRPr>
                <a:solidFill>
                  <a:schemeClr val="tx1">
                    <a:tint val="75000"/>
                  </a:schemeClr>
                </a:solidFill>
              </a:defRPr>
            </a:lvl3pPr>
            <a:lvl4pPr marL="1950690" indent="0" algn="ctr">
              <a:buNone/>
              <a:defRPr>
                <a:solidFill>
                  <a:schemeClr val="tx1">
                    <a:tint val="75000"/>
                  </a:schemeClr>
                </a:solidFill>
              </a:defRPr>
            </a:lvl4pPr>
            <a:lvl5pPr marL="2600919" indent="0" algn="ctr">
              <a:buNone/>
              <a:defRPr>
                <a:solidFill>
                  <a:schemeClr val="tx1">
                    <a:tint val="75000"/>
                  </a:schemeClr>
                </a:solidFill>
              </a:defRPr>
            </a:lvl5pPr>
            <a:lvl6pPr marL="3251149" indent="0" algn="ctr">
              <a:buNone/>
              <a:defRPr>
                <a:solidFill>
                  <a:schemeClr val="tx1">
                    <a:tint val="75000"/>
                  </a:schemeClr>
                </a:solidFill>
              </a:defRPr>
            </a:lvl6pPr>
            <a:lvl7pPr marL="3901379" indent="0" algn="ctr">
              <a:buNone/>
              <a:defRPr>
                <a:solidFill>
                  <a:schemeClr val="tx1">
                    <a:tint val="75000"/>
                  </a:schemeClr>
                </a:solidFill>
              </a:defRPr>
            </a:lvl7pPr>
            <a:lvl8pPr marL="4551609" indent="0" algn="ctr">
              <a:buNone/>
              <a:defRPr>
                <a:solidFill>
                  <a:schemeClr val="tx1">
                    <a:tint val="75000"/>
                  </a:schemeClr>
                </a:solidFill>
              </a:defRPr>
            </a:lvl8pPr>
            <a:lvl9pPr marL="5201839" indent="0" algn="ctr">
              <a:buNone/>
              <a:defRPr>
                <a:solidFill>
                  <a:schemeClr val="tx1">
                    <a:tint val="75000"/>
                  </a:schemeClr>
                </a:solidFill>
              </a:defRPr>
            </a:lvl9pPr>
          </a:lstStyle>
          <a:p>
            <a:r>
              <a:rPr lang="ru-RU" smtClean="0"/>
              <a:t>Click to edit Master subtitle style</a:t>
            </a:r>
            <a:endParaRPr dirty="0"/>
          </a:p>
        </p:txBody>
      </p:sp>
      <p:sp>
        <p:nvSpPr>
          <p:cNvPr id="9" name="Picture Placeholder 2"/>
          <p:cNvSpPr>
            <a:spLocks noGrp="1"/>
          </p:cNvSpPr>
          <p:nvPr>
            <p:ph type="pic" idx="13"/>
          </p:nvPr>
        </p:nvSpPr>
        <p:spPr>
          <a:xfrm>
            <a:off x="527616" y="517032"/>
            <a:ext cx="11949568" cy="4034648"/>
          </a:xfrm>
          <a:ln w="3175">
            <a:solidFill>
              <a:schemeClr val="bg1"/>
            </a:solidFill>
          </a:ln>
          <a:effectLst>
            <a:outerShdw blurRad="63500" sx="100500" sy="100500" algn="ctr" rotWithShape="0">
              <a:prstClr val="black">
                <a:alpha val="50000"/>
              </a:prstClr>
            </a:outerShdw>
          </a:effectLst>
        </p:spPr>
        <p:txBody>
          <a:bodyPr rtlCol="0">
            <a:normAutofit/>
          </a:bodyPr>
          <a:lstStyle>
            <a:lvl1pPr marL="0" indent="0">
              <a:buNone/>
              <a:defRPr sz="4600"/>
            </a:lvl1pPr>
            <a:lvl2pPr marL="650230" indent="0">
              <a:buNone/>
              <a:defRPr sz="4000"/>
            </a:lvl2pPr>
            <a:lvl3pPr marL="1300460" indent="0">
              <a:buNone/>
              <a:defRPr sz="3400"/>
            </a:lvl3pPr>
            <a:lvl4pPr marL="1950690" indent="0">
              <a:buNone/>
              <a:defRPr sz="2800"/>
            </a:lvl4pPr>
            <a:lvl5pPr marL="2600919" indent="0">
              <a:buNone/>
              <a:defRPr sz="2800"/>
            </a:lvl5pPr>
            <a:lvl6pPr marL="3251149" indent="0">
              <a:buNone/>
              <a:defRPr sz="2800"/>
            </a:lvl6pPr>
            <a:lvl7pPr marL="3901379" indent="0">
              <a:buNone/>
              <a:defRPr sz="2800"/>
            </a:lvl7pPr>
            <a:lvl8pPr marL="4551609" indent="0">
              <a:buNone/>
              <a:defRPr sz="2800"/>
            </a:lvl8pPr>
            <a:lvl9pPr marL="5201839" indent="0">
              <a:buNone/>
              <a:defRPr sz="2800"/>
            </a:lvl9pPr>
          </a:lstStyle>
          <a:p>
            <a:pPr lvl="0"/>
            <a:r>
              <a:rPr lang="ru-RU" noProof="0" smtClean="0"/>
              <a:t>Drag picture to placeholder or click icon to add</a:t>
            </a:r>
            <a:endParaRPr noProof="0"/>
          </a:p>
        </p:txBody>
      </p:sp>
      <p:sp>
        <p:nvSpPr>
          <p:cNvPr id="5" name="Date Placeholder 3"/>
          <p:cNvSpPr>
            <a:spLocks noGrp="1"/>
          </p:cNvSpPr>
          <p:nvPr>
            <p:ph type="dt" sz="half" idx="14"/>
          </p:nvPr>
        </p:nvSpPr>
        <p:spPr/>
        <p:txBody>
          <a:bodyPr/>
          <a:lstStyle>
            <a:lvl1pPr>
              <a:defRPr/>
            </a:lvl1pPr>
          </a:lstStyle>
          <a:p>
            <a:fld id="{3E0BDEC4-A3E4-4DE6-AA54-BBF4FF5AC279}" type="datetimeFigureOut">
              <a:rPr lang="en-US"/>
              <a:pPr/>
              <a:t>8/13/2013</a:t>
            </a:fld>
            <a:endParaRPr lang="en-US"/>
          </a:p>
        </p:txBody>
      </p:sp>
      <p:sp>
        <p:nvSpPr>
          <p:cNvPr id="6" name="Footer Placeholder 4"/>
          <p:cNvSpPr>
            <a:spLocks noGrp="1"/>
          </p:cNvSpPr>
          <p:nvPr>
            <p:ph type="ftr" sz="quarter" idx="15"/>
          </p:nvPr>
        </p:nvSpPr>
        <p:spPr/>
        <p:txBody>
          <a:bodyPr/>
          <a:lstStyle>
            <a:lvl1pPr>
              <a:defRPr/>
            </a:lvl1pPr>
          </a:lstStyle>
          <a:p>
            <a:pPr>
              <a:defRPr/>
            </a:pPr>
            <a:endParaRPr lang="en-US"/>
          </a:p>
        </p:txBody>
      </p:sp>
      <p:sp>
        <p:nvSpPr>
          <p:cNvPr id="7" name="Slide Number Placeholder 5"/>
          <p:cNvSpPr>
            <a:spLocks noGrp="1"/>
          </p:cNvSpPr>
          <p:nvPr>
            <p:ph type="sldNum" sz="quarter" idx="16"/>
          </p:nvPr>
        </p:nvSpPr>
        <p:spPr/>
        <p:txBody>
          <a:bodyPr/>
          <a:lstStyle>
            <a:lvl1pPr>
              <a:defRPr/>
            </a:lvl1pPr>
          </a:lstStyle>
          <a:p>
            <a:fld id="{B6559713-EB6D-404E-9816-7773A274B930}" type="slidenum">
              <a:rPr lang="en-US"/>
              <a:pPr/>
              <a:t>‹#›</a:t>
            </a:fld>
            <a:endParaRPr lang="en-US"/>
          </a:p>
        </p:txBody>
      </p:sp>
    </p:spTree>
  </p:cSld>
  <p:clrMapOvr>
    <a:masterClrMapping/>
  </p:clrMapOvr>
</p:sldLayout>
</file>

<file path=ppt/slideLayouts/slideLayout1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81192" y="3417806"/>
            <a:ext cx="11458223" cy="1937173"/>
          </a:xfrm>
        </p:spPr>
        <p:txBody>
          <a:bodyPr/>
          <a:lstStyle>
            <a:lvl1pPr algn="ctr">
              <a:defRPr sz="6500" b="0" cap="none" baseline="0"/>
            </a:lvl1pPr>
          </a:lstStyle>
          <a:p>
            <a:r>
              <a:rPr lang="ru-RU" smtClean="0"/>
              <a:t>Click to edit Master title style</a:t>
            </a:r>
            <a:endParaRPr/>
          </a:p>
        </p:txBody>
      </p:sp>
      <p:sp>
        <p:nvSpPr>
          <p:cNvPr id="3" name="Text Placeholder 2"/>
          <p:cNvSpPr>
            <a:spLocks noGrp="1"/>
          </p:cNvSpPr>
          <p:nvPr>
            <p:ph type="body" idx="1"/>
          </p:nvPr>
        </p:nvSpPr>
        <p:spPr>
          <a:xfrm>
            <a:off x="781192" y="5313430"/>
            <a:ext cx="11458223" cy="2133599"/>
          </a:xfrm>
        </p:spPr>
        <p:txBody>
          <a:bodyPr>
            <a:normAutofit/>
          </a:bodyPr>
          <a:lstStyle>
            <a:lvl1pPr marL="0" indent="0" algn="ctr">
              <a:spcBef>
                <a:spcPts val="427"/>
              </a:spcBef>
              <a:buNone/>
              <a:defRPr sz="2600">
                <a:solidFill>
                  <a:schemeClr val="tx1">
                    <a:tint val="75000"/>
                  </a:schemeClr>
                </a:solidFill>
              </a:defRPr>
            </a:lvl1pPr>
            <a:lvl2pPr marL="650230" indent="0">
              <a:buNone/>
              <a:defRPr sz="2600">
                <a:solidFill>
                  <a:schemeClr val="tx1">
                    <a:tint val="75000"/>
                  </a:schemeClr>
                </a:solidFill>
              </a:defRPr>
            </a:lvl2pPr>
            <a:lvl3pPr marL="1300460" indent="0">
              <a:buNone/>
              <a:defRPr sz="2300">
                <a:solidFill>
                  <a:schemeClr val="tx1">
                    <a:tint val="75000"/>
                  </a:schemeClr>
                </a:solidFill>
              </a:defRPr>
            </a:lvl3pPr>
            <a:lvl4pPr marL="1950690" indent="0">
              <a:buNone/>
              <a:defRPr sz="2000">
                <a:solidFill>
                  <a:schemeClr val="tx1">
                    <a:tint val="75000"/>
                  </a:schemeClr>
                </a:solidFill>
              </a:defRPr>
            </a:lvl4pPr>
            <a:lvl5pPr marL="2600919" indent="0">
              <a:buNone/>
              <a:defRPr sz="2000">
                <a:solidFill>
                  <a:schemeClr val="tx1">
                    <a:tint val="75000"/>
                  </a:schemeClr>
                </a:solidFill>
              </a:defRPr>
            </a:lvl5pPr>
            <a:lvl6pPr marL="3251149" indent="0">
              <a:buNone/>
              <a:defRPr sz="2000">
                <a:solidFill>
                  <a:schemeClr val="tx1">
                    <a:tint val="75000"/>
                  </a:schemeClr>
                </a:solidFill>
              </a:defRPr>
            </a:lvl6pPr>
            <a:lvl7pPr marL="3901379" indent="0">
              <a:buNone/>
              <a:defRPr sz="2000">
                <a:solidFill>
                  <a:schemeClr val="tx1">
                    <a:tint val="75000"/>
                  </a:schemeClr>
                </a:solidFill>
              </a:defRPr>
            </a:lvl7pPr>
            <a:lvl8pPr marL="4551609" indent="0">
              <a:buNone/>
              <a:defRPr sz="2000">
                <a:solidFill>
                  <a:schemeClr val="tx1">
                    <a:tint val="75000"/>
                  </a:schemeClr>
                </a:solidFill>
              </a:defRPr>
            </a:lvl8pPr>
            <a:lvl9pPr marL="5201839" indent="0">
              <a:buNone/>
              <a:defRPr sz="2000">
                <a:solidFill>
                  <a:schemeClr val="tx1">
                    <a:tint val="75000"/>
                  </a:schemeClr>
                </a:solidFill>
              </a:defRPr>
            </a:lvl9pPr>
          </a:lstStyle>
          <a:p>
            <a:pPr lvl="0"/>
            <a:r>
              <a:rPr lang="ru-RU" smtClean="0"/>
              <a:t>Click to edit Master text styles</a:t>
            </a:r>
          </a:p>
        </p:txBody>
      </p:sp>
      <p:sp>
        <p:nvSpPr>
          <p:cNvPr id="4" name="Date Placeholder 3"/>
          <p:cNvSpPr>
            <a:spLocks noGrp="1"/>
          </p:cNvSpPr>
          <p:nvPr>
            <p:ph type="dt" sz="half" idx="10"/>
          </p:nvPr>
        </p:nvSpPr>
        <p:spPr/>
        <p:txBody>
          <a:bodyPr/>
          <a:lstStyle>
            <a:lvl1pPr>
              <a:defRPr/>
            </a:lvl1pPr>
          </a:lstStyle>
          <a:p>
            <a:fld id="{E1F9A4F5-D1D1-48FD-B47E-C01078A0D2E7}" type="datetimeFigureOut">
              <a:rPr lang="en-US"/>
              <a:pPr/>
              <a:t>8/13/2013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CF4DA9C9-E719-48EC-A364-E9ED9487D759}" type="slidenum">
              <a:rPr lang="en-US"/>
              <a:pPr/>
              <a:t>‹#›</a:t>
            </a:fld>
            <a:endParaRPr lang="en-US"/>
          </a:p>
        </p:txBody>
      </p:sp>
    </p:spTree>
  </p:cSld>
  <p:clrMapOvr>
    <a:masterClrMapping/>
  </p:clrMapOvr>
</p:sldLayout>
</file>

<file path=ppt/slideLayouts/slideLayout1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781191" y="152997"/>
            <a:ext cx="11437904" cy="1901449"/>
          </a:xfrm>
        </p:spPr>
        <p:txBody>
          <a:bodyPr/>
          <a:lstStyle/>
          <a:p>
            <a:r>
              <a:rPr lang="ru-RU" smtClean="0"/>
              <a:t>Click to edit Master title style</a:t>
            </a:r>
            <a:endParaRPr/>
          </a:p>
        </p:txBody>
      </p:sp>
      <p:sp>
        <p:nvSpPr>
          <p:cNvPr id="3" name="Content Placeholder 2"/>
          <p:cNvSpPr>
            <a:spLocks noGrp="1"/>
          </p:cNvSpPr>
          <p:nvPr>
            <p:ph sz="half" idx="1"/>
          </p:nvPr>
        </p:nvSpPr>
        <p:spPr>
          <a:xfrm>
            <a:off x="781191" y="2275841"/>
            <a:ext cx="5462016" cy="6177280"/>
          </a:xfrm>
        </p:spPr>
        <p:txBody>
          <a:bodyPr>
            <a:normAutofit/>
          </a:bodyPr>
          <a:lstStyle>
            <a:lvl1pPr>
              <a:spcBef>
                <a:spcPts val="2276"/>
              </a:spcBef>
              <a:defRPr sz="2800"/>
            </a:lvl1pPr>
            <a:lvl2pPr>
              <a:defRPr sz="2600"/>
            </a:lvl2pPr>
            <a:lvl3pPr>
              <a:defRPr sz="2600"/>
            </a:lvl3pPr>
            <a:lvl4pPr>
              <a:defRPr sz="2600"/>
            </a:lvl4pPr>
            <a:lvl5pPr>
              <a:defRPr sz="2600"/>
            </a:lvl5pPr>
            <a:lvl6pPr>
              <a:defRPr sz="2600"/>
            </a:lvl6pPr>
            <a:lvl7pPr>
              <a:defRPr sz="2600"/>
            </a:lvl7pPr>
            <a:lvl8pPr>
              <a:defRPr sz="2600"/>
            </a:lvl8pPr>
            <a:lvl9pPr>
              <a:defRPr sz="2600"/>
            </a:lvl9pPr>
          </a:lstStyle>
          <a:p>
            <a:pPr lvl="0"/>
            <a:r>
              <a:rPr lang="ru-RU" smtClean="0"/>
              <a:t>Click to edit Master text styles</a:t>
            </a:r>
          </a:p>
          <a:p>
            <a:pPr lvl="1"/>
            <a:r>
              <a:rPr lang="ru-RU" smtClean="0"/>
              <a:t>Second level</a:t>
            </a:r>
          </a:p>
          <a:p>
            <a:pPr lvl="2"/>
            <a:r>
              <a:rPr lang="ru-RU" smtClean="0"/>
              <a:t>Third level</a:t>
            </a:r>
          </a:p>
          <a:p>
            <a:pPr lvl="3"/>
            <a:r>
              <a:rPr lang="ru-RU" smtClean="0"/>
              <a:t>Fourth level</a:t>
            </a:r>
          </a:p>
          <a:p>
            <a:pPr lvl="4"/>
            <a:r>
              <a:rPr lang="ru-RU" smtClean="0"/>
              <a:t>Fifth level</a:t>
            </a:r>
            <a:endParaRPr dirty="0"/>
          </a:p>
        </p:txBody>
      </p:sp>
      <p:sp>
        <p:nvSpPr>
          <p:cNvPr id="4" name="Content Placeholder 3"/>
          <p:cNvSpPr>
            <a:spLocks noGrp="1"/>
          </p:cNvSpPr>
          <p:nvPr>
            <p:ph sz="half" idx="2"/>
          </p:nvPr>
        </p:nvSpPr>
        <p:spPr>
          <a:xfrm>
            <a:off x="6757079" y="2275841"/>
            <a:ext cx="5462016" cy="6177280"/>
          </a:xfrm>
        </p:spPr>
        <p:txBody>
          <a:bodyPr>
            <a:normAutofit/>
          </a:bodyPr>
          <a:lstStyle>
            <a:lvl1pPr>
              <a:spcBef>
                <a:spcPts val="2276"/>
              </a:spcBef>
              <a:defRPr sz="2800"/>
            </a:lvl1pPr>
            <a:lvl2pPr>
              <a:defRPr sz="2600"/>
            </a:lvl2pPr>
            <a:lvl3pPr>
              <a:defRPr sz="2600"/>
            </a:lvl3pPr>
            <a:lvl4pPr>
              <a:defRPr sz="2600"/>
            </a:lvl4pPr>
            <a:lvl5pPr>
              <a:defRPr sz="2600"/>
            </a:lvl5pPr>
            <a:lvl6pPr>
              <a:defRPr sz="2600"/>
            </a:lvl6pPr>
            <a:lvl7pPr>
              <a:defRPr sz="2600"/>
            </a:lvl7pPr>
            <a:lvl8pPr>
              <a:defRPr sz="2600"/>
            </a:lvl8pPr>
            <a:lvl9pPr>
              <a:defRPr sz="2600"/>
            </a:lvl9pPr>
          </a:lstStyle>
          <a:p>
            <a:pPr lvl="0"/>
            <a:r>
              <a:rPr lang="ru-RU" smtClean="0"/>
              <a:t>Click to edit Master text styles</a:t>
            </a:r>
          </a:p>
          <a:p>
            <a:pPr lvl="1"/>
            <a:r>
              <a:rPr lang="ru-RU" smtClean="0"/>
              <a:t>Second level</a:t>
            </a:r>
          </a:p>
          <a:p>
            <a:pPr lvl="2"/>
            <a:r>
              <a:rPr lang="ru-RU" smtClean="0"/>
              <a:t>Third level</a:t>
            </a:r>
          </a:p>
          <a:p>
            <a:pPr lvl="3"/>
            <a:r>
              <a:rPr lang="ru-RU" smtClean="0"/>
              <a:t>Fourth level</a:t>
            </a:r>
          </a:p>
          <a:p>
            <a:pPr lvl="4"/>
            <a:r>
              <a:rPr lang="ru-RU" smtClean="0"/>
              <a:t>Fifth level</a:t>
            </a:r>
            <a:endParaRPr dirty="0"/>
          </a:p>
        </p:txBody>
      </p:sp>
      <p:sp>
        <p:nvSpPr>
          <p:cNvPr id="5" name="Date Placeholder 3"/>
          <p:cNvSpPr>
            <a:spLocks noGrp="1"/>
          </p:cNvSpPr>
          <p:nvPr>
            <p:ph type="dt" sz="half" idx="10"/>
          </p:nvPr>
        </p:nvSpPr>
        <p:spPr/>
        <p:txBody>
          <a:bodyPr/>
          <a:lstStyle>
            <a:lvl1pPr>
              <a:defRPr/>
            </a:lvl1pPr>
          </a:lstStyle>
          <a:p>
            <a:fld id="{3FFC4DA3-138D-4DC2-99FB-61601F990667}" type="datetimeFigureOut">
              <a:rPr lang="en-US"/>
              <a:pPr/>
              <a:t>8/13/2013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F73B3C64-9765-42CE-9227-B5A3AFAA65CE}" type="slidenum">
              <a:rPr lang="en-US"/>
              <a:pPr/>
              <a:t>‹#›</a:t>
            </a:fld>
            <a:endParaRPr lang="en-US"/>
          </a:p>
        </p:txBody>
      </p:sp>
    </p:spTree>
  </p:cSld>
  <p:clrMapOvr>
    <a:masterClrMapping/>
  </p:clrMapOvr>
</p:sldLayout>
</file>

<file path=ppt/slideLayouts/slideLayout1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81190" y="152997"/>
            <a:ext cx="11437904" cy="1901449"/>
          </a:xfrm>
        </p:spPr>
        <p:txBody>
          <a:bodyPr/>
          <a:lstStyle>
            <a:lvl1pPr>
              <a:defRPr/>
            </a:lvl1pPr>
          </a:lstStyle>
          <a:p>
            <a:r>
              <a:rPr lang="ru-RU" smtClean="0"/>
              <a:t>Click to edit Master title style</a:t>
            </a:r>
            <a:endParaRPr/>
          </a:p>
        </p:txBody>
      </p:sp>
      <p:sp>
        <p:nvSpPr>
          <p:cNvPr id="3" name="Text Placeholder 2"/>
          <p:cNvSpPr>
            <a:spLocks noGrp="1"/>
          </p:cNvSpPr>
          <p:nvPr>
            <p:ph type="body" idx="1"/>
          </p:nvPr>
        </p:nvSpPr>
        <p:spPr>
          <a:xfrm>
            <a:off x="781190" y="2066808"/>
            <a:ext cx="5462016" cy="1067928"/>
          </a:xfrm>
        </p:spPr>
        <p:txBody>
          <a:bodyPr anchor="b">
            <a:noAutofit/>
          </a:bodyPr>
          <a:lstStyle>
            <a:lvl1pPr marL="0" indent="0" algn="ctr">
              <a:spcBef>
                <a:spcPts val="0"/>
              </a:spcBef>
              <a:buNone/>
              <a:defRPr sz="3400" b="0">
                <a:solidFill>
                  <a:schemeClr val="accent1">
                    <a:lumMod val="60000"/>
                    <a:lumOff val="40000"/>
                  </a:schemeClr>
                </a:solidFill>
              </a:defRPr>
            </a:lvl1pPr>
            <a:lvl2pPr marL="650230" indent="0">
              <a:buNone/>
              <a:defRPr sz="2800" b="1"/>
            </a:lvl2pPr>
            <a:lvl3pPr marL="1300460" indent="0">
              <a:buNone/>
              <a:defRPr sz="2600" b="1"/>
            </a:lvl3pPr>
            <a:lvl4pPr marL="1950690" indent="0">
              <a:buNone/>
              <a:defRPr sz="2300" b="1"/>
            </a:lvl4pPr>
            <a:lvl5pPr marL="2600919" indent="0">
              <a:buNone/>
              <a:defRPr sz="2300" b="1"/>
            </a:lvl5pPr>
            <a:lvl6pPr marL="3251149" indent="0">
              <a:buNone/>
              <a:defRPr sz="2300" b="1"/>
            </a:lvl6pPr>
            <a:lvl7pPr marL="3901379" indent="0">
              <a:buNone/>
              <a:defRPr sz="2300" b="1"/>
            </a:lvl7pPr>
            <a:lvl8pPr marL="4551609" indent="0">
              <a:buNone/>
              <a:defRPr sz="2300" b="1"/>
            </a:lvl8pPr>
            <a:lvl9pPr marL="5201839" indent="0">
              <a:buNone/>
              <a:defRPr sz="2300" b="1"/>
            </a:lvl9pPr>
          </a:lstStyle>
          <a:p>
            <a:pPr lvl="0"/>
            <a:r>
              <a:rPr lang="ru-RU" smtClean="0"/>
              <a:t>Click to edit Master text styles</a:t>
            </a:r>
          </a:p>
        </p:txBody>
      </p:sp>
      <p:sp>
        <p:nvSpPr>
          <p:cNvPr id="4" name="Content Placeholder 3"/>
          <p:cNvSpPr>
            <a:spLocks noGrp="1"/>
          </p:cNvSpPr>
          <p:nvPr>
            <p:ph sz="half" idx="2"/>
          </p:nvPr>
        </p:nvSpPr>
        <p:spPr>
          <a:xfrm>
            <a:off x="781190" y="3338547"/>
            <a:ext cx="5462016" cy="5114574"/>
          </a:xfrm>
        </p:spPr>
        <p:txBody>
          <a:bodyPr>
            <a:normAutofit/>
          </a:bodyPr>
          <a:lstStyle>
            <a:lvl1pPr>
              <a:spcBef>
                <a:spcPts val="2276"/>
              </a:spcBef>
              <a:defRPr sz="2800"/>
            </a:lvl1pPr>
            <a:lvl2pPr>
              <a:defRPr sz="2600"/>
            </a:lvl2pPr>
            <a:lvl3pPr>
              <a:defRPr sz="2600"/>
            </a:lvl3pPr>
            <a:lvl4pPr>
              <a:defRPr sz="2600"/>
            </a:lvl4pPr>
            <a:lvl5pPr>
              <a:defRPr sz="2600"/>
            </a:lvl5pPr>
            <a:lvl6pPr>
              <a:defRPr sz="2300"/>
            </a:lvl6pPr>
            <a:lvl7pPr>
              <a:defRPr sz="2300"/>
            </a:lvl7pPr>
            <a:lvl8pPr>
              <a:defRPr sz="2300"/>
            </a:lvl8pPr>
            <a:lvl9pPr>
              <a:defRPr sz="2300"/>
            </a:lvl9pPr>
          </a:lstStyle>
          <a:p>
            <a:pPr lvl="0"/>
            <a:r>
              <a:rPr lang="ru-RU" smtClean="0"/>
              <a:t>Click to edit Master text styles</a:t>
            </a:r>
          </a:p>
          <a:p>
            <a:pPr lvl="1"/>
            <a:r>
              <a:rPr lang="ru-RU" smtClean="0"/>
              <a:t>Second level</a:t>
            </a:r>
          </a:p>
          <a:p>
            <a:pPr lvl="2"/>
            <a:r>
              <a:rPr lang="ru-RU" smtClean="0"/>
              <a:t>Third level</a:t>
            </a:r>
          </a:p>
          <a:p>
            <a:pPr lvl="3"/>
            <a:r>
              <a:rPr lang="ru-RU" smtClean="0"/>
              <a:t>Fourth level</a:t>
            </a:r>
          </a:p>
          <a:p>
            <a:pPr lvl="4"/>
            <a:r>
              <a:rPr lang="ru-RU" smtClean="0"/>
              <a:t>Fifth level</a:t>
            </a:r>
            <a:endParaRPr dirty="0"/>
          </a:p>
        </p:txBody>
      </p:sp>
      <p:sp>
        <p:nvSpPr>
          <p:cNvPr id="5" name="Text Placeholder 4"/>
          <p:cNvSpPr>
            <a:spLocks noGrp="1"/>
          </p:cNvSpPr>
          <p:nvPr>
            <p:ph type="body" sz="quarter" idx="3"/>
          </p:nvPr>
        </p:nvSpPr>
        <p:spPr>
          <a:xfrm>
            <a:off x="6757077" y="2066808"/>
            <a:ext cx="5462016" cy="1067928"/>
          </a:xfrm>
        </p:spPr>
        <p:txBody>
          <a:bodyPr anchor="b">
            <a:noAutofit/>
          </a:bodyPr>
          <a:lstStyle>
            <a:lvl1pPr marL="0" indent="0" algn="ctr">
              <a:spcBef>
                <a:spcPts val="0"/>
              </a:spcBef>
              <a:buNone/>
              <a:defRPr sz="3400" b="0">
                <a:solidFill>
                  <a:schemeClr val="accent1">
                    <a:lumMod val="60000"/>
                    <a:lumOff val="40000"/>
                  </a:schemeClr>
                </a:solidFill>
              </a:defRPr>
            </a:lvl1pPr>
            <a:lvl2pPr marL="650230" indent="0">
              <a:buNone/>
              <a:defRPr sz="2800" b="1"/>
            </a:lvl2pPr>
            <a:lvl3pPr marL="1300460" indent="0">
              <a:buNone/>
              <a:defRPr sz="2600" b="1"/>
            </a:lvl3pPr>
            <a:lvl4pPr marL="1950690" indent="0">
              <a:buNone/>
              <a:defRPr sz="2300" b="1"/>
            </a:lvl4pPr>
            <a:lvl5pPr marL="2600919" indent="0">
              <a:buNone/>
              <a:defRPr sz="2300" b="1"/>
            </a:lvl5pPr>
            <a:lvl6pPr marL="3251149" indent="0">
              <a:buNone/>
              <a:defRPr sz="2300" b="1"/>
            </a:lvl6pPr>
            <a:lvl7pPr marL="3901379" indent="0">
              <a:buNone/>
              <a:defRPr sz="2300" b="1"/>
            </a:lvl7pPr>
            <a:lvl8pPr marL="4551609" indent="0">
              <a:buNone/>
              <a:defRPr sz="2300" b="1"/>
            </a:lvl8pPr>
            <a:lvl9pPr marL="5201839" indent="0">
              <a:buNone/>
              <a:defRPr sz="2300" b="1"/>
            </a:lvl9pPr>
          </a:lstStyle>
          <a:p>
            <a:pPr lvl="0"/>
            <a:r>
              <a:rPr lang="ru-RU" smtClean="0"/>
              <a:t>Click to edit Master text styles</a:t>
            </a:r>
          </a:p>
        </p:txBody>
      </p:sp>
      <p:sp>
        <p:nvSpPr>
          <p:cNvPr id="6" name="Content Placeholder 5"/>
          <p:cNvSpPr>
            <a:spLocks noGrp="1"/>
          </p:cNvSpPr>
          <p:nvPr>
            <p:ph sz="quarter" idx="4"/>
          </p:nvPr>
        </p:nvSpPr>
        <p:spPr>
          <a:xfrm>
            <a:off x="6757077" y="3338547"/>
            <a:ext cx="5462016" cy="5114574"/>
          </a:xfrm>
        </p:spPr>
        <p:txBody>
          <a:bodyPr>
            <a:normAutofit/>
          </a:bodyPr>
          <a:lstStyle>
            <a:lvl1pPr>
              <a:spcBef>
                <a:spcPts val="2276"/>
              </a:spcBef>
              <a:defRPr sz="2800"/>
            </a:lvl1pPr>
            <a:lvl2pPr>
              <a:defRPr sz="2600"/>
            </a:lvl2pPr>
            <a:lvl3pPr>
              <a:defRPr sz="2600"/>
            </a:lvl3pPr>
            <a:lvl4pPr>
              <a:defRPr sz="2600"/>
            </a:lvl4pPr>
            <a:lvl5pPr>
              <a:defRPr sz="2600"/>
            </a:lvl5pPr>
            <a:lvl6pPr>
              <a:defRPr sz="2300"/>
            </a:lvl6pPr>
            <a:lvl7pPr>
              <a:defRPr sz="2300"/>
            </a:lvl7pPr>
            <a:lvl8pPr>
              <a:defRPr sz="2300"/>
            </a:lvl8pPr>
            <a:lvl9pPr>
              <a:defRPr sz="2300"/>
            </a:lvl9pPr>
          </a:lstStyle>
          <a:p>
            <a:pPr lvl="0"/>
            <a:r>
              <a:rPr lang="ru-RU" smtClean="0"/>
              <a:t>Click to edit Master text styles</a:t>
            </a:r>
          </a:p>
          <a:p>
            <a:pPr lvl="1"/>
            <a:r>
              <a:rPr lang="ru-RU" smtClean="0"/>
              <a:t>Second level</a:t>
            </a:r>
          </a:p>
          <a:p>
            <a:pPr lvl="2"/>
            <a:r>
              <a:rPr lang="ru-RU" smtClean="0"/>
              <a:t>Third level</a:t>
            </a:r>
          </a:p>
          <a:p>
            <a:pPr lvl="3"/>
            <a:r>
              <a:rPr lang="ru-RU" smtClean="0"/>
              <a:t>Fourth level</a:t>
            </a:r>
          </a:p>
          <a:p>
            <a:pPr lvl="4"/>
            <a:r>
              <a:rPr lang="ru-RU" smtClean="0"/>
              <a:t>Fifth level</a:t>
            </a:r>
            <a:endParaRPr dirty="0"/>
          </a:p>
        </p:txBody>
      </p:sp>
      <p:sp>
        <p:nvSpPr>
          <p:cNvPr id="7" name="Date Placeholder 3"/>
          <p:cNvSpPr>
            <a:spLocks noGrp="1"/>
          </p:cNvSpPr>
          <p:nvPr>
            <p:ph type="dt" sz="half" idx="10"/>
          </p:nvPr>
        </p:nvSpPr>
        <p:spPr/>
        <p:txBody>
          <a:bodyPr/>
          <a:lstStyle>
            <a:lvl1pPr>
              <a:defRPr/>
            </a:lvl1pPr>
          </a:lstStyle>
          <a:p>
            <a:fld id="{1E2EA154-4244-4A6A-A552-EDB0495D483A}" type="datetimeFigureOut">
              <a:rPr lang="en-US"/>
              <a:pPr/>
              <a:t>8/13/2013</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fld id="{AB8D14EA-36F6-4C65-8AB8-291E48C035CE}" type="slidenum">
              <a:rPr lang="en-US"/>
              <a:pPr/>
              <a:t>‹#›</a:t>
            </a:fld>
            <a:endParaRPr lang="en-US"/>
          </a:p>
        </p:txBody>
      </p:sp>
    </p:spTree>
  </p:cSld>
  <p:clrMapOvr>
    <a:masterClrMapping/>
  </p:clrMapOvr>
</p:sldLayout>
</file>

<file path=ppt/slideLayouts/slideLayout1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Click to edit Master title style</a:t>
            </a:r>
            <a:endParaRPr/>
          </a:p>
        </p:txBody>
      </p:sp>
      <p:sp>
        <p:nvSpPr>
          <p:cNvPr id="3" name="Date Placeholder 3"/>
          <p:cNvSpPr>
            <a:spLocks noGrp="1"/>
          </p:cNvSpPr>
          <p:nvPr>
            <p:ph type="dt" sz="half" idx="10"/>
          </p:nvPr>
        </p:nvSpPr>
        <p:spPr/>
        <p:txBody>
          <a:bodyPr/>
          <a:lstStyle>
            <a:lvl1pPr>
              <a:defRPr/>
            </a:lvl1pPr>
          </a:lstStyle>
          <a:p>
            <a:fld id="{15F907D2-2B9B-4932-85ED-41DF6FBCAF2C}" type="datetimeFigureOut">
              <a:rPr lang="en-US"/>
              <a:pPr/>
              <a:t>8/13/2013</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fld id="{F8F79A7C-7CAA-48DE-84F0-EA71A45EC8F1}" type="slidenum">
              <a:rPr lang="en-US"/>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1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455D9BE4-9451-4102-B0ED-15244122F569}" type="datetimeFigureOut">
              <a:rPr lang="en-US"/>
              <a:pPr/>
              <a:t>8/13/2013</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fld id="{3194692C-AD6C-4911-B235-8066736C73EC}" type="slidenum">
              <a:rPr lang="en-US"/>
              <a:pPr/>
              <a:t>‹#›</a:t>
            </a:fld>
            <a:endParaRPr lang="en-US"/>
          </a:p>
        </p:txBody>
      </p:sp>
    </p:spTree>
  </p:cSld>
  <p:clrMapOvr>
    <a:masterClrMapping/>
  </p:clrMapOvr>
</p:sldLayout>
</file>

<file path=ppt/slideLayouts/slideLayout1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58612" y="870218"/>
            <a:ext cx="5462016" cy="1652693"/>
          </a:xfrm>
        </p:spPr>
        <p:txBody>
          <a:bodyPr/>
          <a:lstStyle>
            <a:lvl1pPr algn="ctr">
              <a:defRPr sz="5100" b="0"/>
            </a:lvl1pPr>
          </a:lstStyle>
          <a:p>
            <a:r>
              <a:rPr lang="ru-RU" smtClean="0"/>
              <a:t>Click to edit Master title style</a:t>
            </a:r>
            <a:endParaRPr/>
          </a:p>
        </p:txBody>
      </p:sp>
      <p:sp>
        <p:nvSpPr>
          <p:cNvPr id="3" name="Content Placeholder 2"/>
          <p:cNvSpPr>
            <a:spLocks noGrp="1"/>
          </p:cNvSpPr>
          <p:nvPr>
            <p:ph idx="1"/>
          </p:nvPr>
        </p:nvSpPr>
        <p:spPr>
          <a:xfrm>
            <a:off x="6745350" y="523804"/>
            <a:ext cx="5462016" cy="7929316"/>
          </a:xfrm>
        </p:spPr>
        <p:txBody>
          <a:bodyPr>
            <a:normAutofit/>
          </a:bodyPr>
          <a:lstStyle>
            <a:lvl1pPr>
              <a:spcBef>
                <a:spcPts val="2844"/>
              </a:spcBef>
              <a:defRPr sz="3100"/>
            </a:lvl1pPr>
            <a:lvl2pPr>
              <a:defRPr sz="2800"/>
            </a:lvl2pPr>
            <a:lvl3pPr>
              <a:defRPr sz="2600"/>
            </a:lvl3pPr>
            <a:lvl4pPr>
              <a:defRPr sz="2600"/>
            </a:lvl4pPr>
            <a:lvl5pPr>
              <a:defRPr sz="2600"/>
            </a:lvl5pPr>
            <a:lvl6pPr>
              <a:defRPr sz="2800"/>
            </a:lvl6pPr>
            <a:lvl7pPr>
              <a:defRPr sz="2800"/>
            </a:lvl7pPr>
            <a:lvl8pPr>
              <a:defRPr sz="2800"/>
            </a:lvl8pPr>
            <a:lvl9pPr>
              <a:defRPr sz="2800"/>
            </a:lvl9pPr>
          </a:lstStyle>
          <a:p>
            <a:pPr lvl="0"/>
            <a:r>
              <a:rPr lang="ru-RU" smtClean="0"/>
              <a:t>Click to edit Master text styles</a:t>
            </a:r>
          </a:p>
          <a:p>
            <a:pPr lvl="1"/>
            <a:r>
              <a:rPr lang="ru-RU" smtClean="0"/>
              <a:t>Second level</a:t>
            </a:r>
          </a:p>
          <a:p>
            <a:pPr lvl="2"/>
            <a:r>
              <a:rPr lang="ru-RU" smtClean="0"/>
              <a:t>Third level</a:t>
            </a:r>
          </a:p>
          <a:p>
            <a:pPr lvl="3"/>
            <a:r>
              <a:rPr lang="ru-RU" smtClean="0"/>
              <a:t>Fourth level</a:t>
            </a:r>
          </a:p>
          <a:p>
            <a:pPr lvl="4"/>
            <a:r>
              <a:rPr lang="ru-RU" smtClean="0"/>
              <a:t>Fifth level</a:t>
            </a:r>
            <a:endParaRPr dirty="0"/>
          </a:p>
        </p:txBody>
      </p:sp>
      <p:sp>
        <p:nvSpPr>
          <p:cNvPr id="4" name="Text Placeholder 3"/>
          <p:cNvSpPr>
            <a:spLocks noGrp="1"/>
          </p:cNvSpPr>
          <p:nvPr>
            <p:ph type="body" sz="half" idx="2"/>
          </p:nvPr>
        </p:nvSpPr>
        <p:spPr>
          <a:xfrm>
            <a:off x="758612" y="2542728"/>
            <a:ext cx="5462016" cy="5290883"/>
          </a:xfrm>
        </p:spPr>
        <p:txBody>
          <a:bodyPr>
            <a:normAutofit/>
          </a:bodyPr>
          <a:lstStyle>
            <a:lvl1pPr marL="0" indent="0" algn="ctr">
              <a:spcBef>
                <a:spcPts val="853"/>
              </a:spcBef>
              <a:buNone/>
              <a:defRPr sz="2600"/>
            </a:lvl1pPr>
            <a:lvl2pPr marL="650230" indent="0">
              <a:buNone/>
              <a:defRPr sz="1700"/>
            </a:lvl2pPr>
            <a:lvl3pPr marL="1300460" indent="0">
              <a:buNone/>
              <a:defRPr sz="1400"/>
            </a:lvl3pPr>
            <a:lvl4pPr marL="1950690" indent="0">
              <a:buNone/>
              <a:defRPr sz="1300"/>
            </a:lvl4pPr>
            <a:lvl5pPr marL="2600919" indent="0">
              <a:buNone/>
              <a:defRPr sz="1300"/>
            </a:lvl5pPr>
            <a:lvl6pPr marL="3251149" indent="0">
              <a:buNone/>
              <a:defRPr sz="1300"/>
            </a:lvl6pPr>
            <a:lvl7pPr marL="3901379" indent="0">
              <a:buNone/>
              <a:defRPr sz="1300"/>
            </a:lvl7pPr>
            <a:lvl8pPr marL="4551609" indent="0">
              <a:buNone/>
              <a:defRPr sz="1300"/>
            </a:lvl8pPr>
            <a:lvl9pPr marL="5201839" indent="0">
              <a:buNone/>
              <a:defRPr sz="1300"/>
            </a:lvl9pPr>
          </a:lstStyle>
          <a:p>
            <a:pPr lvl="0"/>
            <a:r>
              <a:rPr lang="ru-RU" smtClean="0"/>
              <a:t>Click to edit Master text styles</a:t>
            </a:r>
          </a:p>
        </p:txBody>
      </p:sp>
      <p:sp>
        <p:nvSpPr>
          <p:cNvPr id="5" name="Date Placeholder 3"/>
          <p:cNvSpPr>
            <a:spLocks noGrp="1"/>
          </p:cNvSpPr>
          <p:nvPr>
            <p:ph type="dt" sz="half" idx="10"/>
          </p:nvPr>
        </p:nvSpPr>
        <p:spPr/>
        <p:txBody>
          <a:bodyPr/>
          <a:lstStyle>
            <a:lvl1pPr>
              <a:defRPr/>
            </a:lvl1pPr>
          </a:lstStyle>
          <a:p>
            <a:fld id="{F114084E-8428-42BB-AF97-C87DEBF6362C}" type="datetimeFigureOut">
              <a:rPr lang="en-US"/>
              <a:pPr/>
              <a:t>8/13/2013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B50150B6-5A54-49AB-BD1A-1A5BF4DC2E8B}" type="slidenum">
              <a:rPr lang="en-US"/>
              <a:pPr/>
              <a:t>‹#›</a:t>
            </a:fld>
            <a:endParaRPr lang="en-US"/>
          </a:p>
        </p:txBody>
      </p:sp>
    </p:spTree>
  </p:cSld>
  <p:clrMapOvr>
    <a:masterClrMapping/>
  </p:clrMapOvr>
</p:sldLayout>
</file>

<file path=ppt/slideLayouts/slideLayout142.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58611" y="870218"/>
            <a:ext cx="5802020" cy="1652693"/>
          </a:xfrm>
        </p:spPr>
        <p:txBody>
          <a:bodyPr/>
          <a:lstStyle>
            <a:lvl1pPr algn="ctr">
              <a:defRPr sz="5100" b="0"/>
            </a:lvl1pPr>
          </a:lstStyle>
          <a:p>
            <a:r>
              <a:rPr lang="ru-RU" smtClean="0"/>
              <a:t>Click to edit Master title style</a:t>
            </a:r>
            <a:endParaRPr/>
          </a:p>
        </p:txBody>
      </p:sp>
      <p:sp>
        <p:nvSpPr>
          <p:cNvPr id="4" name="Text Placeholder 3"/>
          <p:cNvSpPr>
            <a:spLocks noGrp="1"/>
          </p:cNvSpPr>
          <p:nvPr>
            <p:ph type="body" sz="half" idx="2"/>
          </p:nvPr>
        </p:nvSpPr>
        <p:spPr>
          <a:xfrm>
            <a:off x="758611" y="2542728"/>
            <a:ext cx="5802020" cy="5290883"/>
          </a:xfrm>
        </p:spPr>
        <p:txBody>
          <a:bodyPr>
            <a:normAutofit/>
          </a:bodyPr>
          <a:lstStyle>
            <a:lvl1pPr marL="0" indent="0" algn="ctr">
              <a:spcBef>
                <a:spcPts val="853"/>
              </a:spcBef>
              <a:buNone/>
              <a:defRPr sz="2600"/>
            </a:lvl1pPr>
            <a:lvl2pPr marL="650230" indent="0">
              <a:buNone/>
              <a:defRPr sz="1700"/>
            </a:lvl2pPr>
            <a:lvl3pPr marL="1300460" indent="0">
              <a:buNone/>
              <a:defRPr sz="1400"/>
            </a:lvl3pPr>
            <a:lvl4pPr marL="1950690" indent="0">
              <a:buNone/>
              <a:defRPr sz="1300"/>
            </a:lvl4pPr>
            <a:lvl5pPr marL="2600919" indent="0">
              <a:buNone/>
              <a:defRPr sz="1300"/>
            </a:lvl5pPr>
            <a:lvl6pPr marL="3251149" indent="0">
              <a:buNone/>
              <a:defRPr sz="1300"/>
            </a:lvl6pPr>
            <a:lvl7pPr marL="3901379" indent="0">
              <a:buNone/>
              <a:defRPr sz="1300"/>
            </a:lvl7pPr>
            <a:lvl8pPr marL="4551609" indent="0">
              <a:buNone/>
              <a:defRPr sz="1300"/>
            </a:lvl8pPr>
            <a:lvl9pPr marL="5201839" indent="0">
              <a:buNone/>
              <a:defRPr sz="1300"/>
            </a:lvl9pPr>
          </a:lstStyle>
          <a:p>
            <a:pPr lvl="0"/>
            <a:r>
              <a:rPr lang="ru-RU" smtClean="0"/>
              <a:t>Click to edit Master text styles</a:t>
            </a:r>
          </a:p>
        </p:txBody>
      </p:sp>
      <p:sp>
        <p:nvSpPr>
          <p:cNvPr id="8" name="Picture Placeholder 2"/>
          <p:cNvSpPr>
            <a:spLocks noGrp="1"/>
          </p:cNvSpPr>
          <p:nvPr>
            <p:ph type="pic" idx="1"/>
          </p:nvPr>
        </p:nvSpPr>
        <p:spPr>
          <a:xfrm>
            <a:off x="7239989" y="511136"/>
            <a:ext cx="5201920" cy="7563487"/>
          </a:xfrm>
          <a:ln w="3175">
            <a:solidFill>
              <a:schemeClr val="bg1"/>
            </a:solidFill>
          </a:ln>
          <a:effectLst>
            <a:outerShdw blurRad="63500" sx="100500" sy="100500" algn="ctr" rotWithShape="0">
              <a:prstClr val="black">
                <a:alpha val="50000"/>
              </a:prstClr>
            </a:outerShdw>
          </a:effectLst>
        </p:spPr>
        <p:txBody>
          <a:bodyPr rtlCol="0">
            <a:normAutofit/>
          </a:bodyPr>
          <a:lstStyle>
            <a:lvl1pPr marL="0" indent="0" algn="l" defTabSz="1300460" rtl="0" eaLnBrk="1" latinLnBrk="0" hangingPunct="1">
              <a:spcBef>
                <a:spcPts val="2844"/>
              </a:spcBef>
              <a:buClr>
                <a:schemeClr val="accent1">
                  <a:lumMod val="60000"/>
                  <a:lumOff val="40000"/>
                </a:schemeClr>
              </a:buClr>
              <a:buSzPct val="110000"/>
              <a:buFont typeface="Wingdings 2" pitchFamily="18" charset="2"/>
              <a:buNone/>
              <a:defRPr sz="4600" kern="1200">
                <a:solidFill>
                  <a:schemeClr val="tx1">
                    <a:lumMod val="65000"/>
                    <a:lumOff val="35000"/>
                  </a:schemeClr>
                </a:solidFill>
                <a:latin typeface="+mn-lt"/>
                <a:ea typeface="+mn-ea"/>
                <a:cs typeface="+mn-cs"/>
              </a:defRPr>
            </a:lvl1pPr>
            <a:lvl2pPr marL="650230" indent="0">
              <a:buNone/>
              <a:defRPr sz="4000"/>
            </a:lvl2pPr>
            <a:lvl3pPr marL="1300460" indent="0">
              <a:buNone/>
              <a:defRPr sz="3400"/>
            </a:lvl3pPr>
            <a:lvl4pPr marL="1950690" indent="0">
              <a:buNone/>
              <a:defRPr sz="2800"/>
            </a:lvl4pPr>
            <a:lvl5pPr marL="2600919" indent="0">
              <a:buNone/>
              <a:defRPr sz="2800"/>
            </a:lvl5pPr>
            <a:lvl6pPr marL="3251149" indent="0">
              <a:buNone/>
              <a:defRPr sz="2800"/>
            </a:lvl6pPr>
            <a:lvl7pPr marL="3901379" indent="0">
              <a:buNone/>
              <a:defRPr sz="2800"/>
            </a:lvl7pPr>
            <a:lvl8pPr marL="4551609" indent="0">
              <a:buNone/>
              <a:defRPr sz="2800"/>
            </a:lvl8pPr>
            <a:lvl9pPr marL="5201839" indent="0">
              <a:buNone/>
              <a:defRPr sz="2800"/>
            </a:lvl9pPr>
          </a:lstStyle>
          <a:p>
            <a:pPr lvl="0"/>
            <a:r>
              <a:rPr lang="ru-RU" noProof="0" smtClean="0"/>
              <a:t>Drag picture to placeholder or click icon to add</a:t>
            </a:r>
            <a:endParaRPr noProof="0"/>
          </a:p>
        </p:txBody>
      </p:sp>
      <p:sp>
        <p:nvSpPr>
          <p:cNvPr id="5" name="Date Placeholder 3"/>
          <p:cNvSpPr>
            <a:spLocks noGrp="1"/>
          </p:cNvSpPr>
          <p:nvPr>
            <p:ph type="dt" sz="half" idx="10"/>
          </p:nvPr>
        </p:nvSpPr>
        <p:spPr/>
        <p:txBody>
          <a:bodyPr/>
          <a:lstStyle>
            <a:lvl1pPr>
              <a:defRPr/>
            </a:lvl1pPr>
          </a:lstStyle>
          <a:p>
            <a:fld id="{58384FB7-6D2D-4333-AC83-C74508316FCD}" type="datetimeFigureOut">
              <a:rPr lang="en-US"/>
              <a:pPr/>
              <a:t>8/13/2013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B1A79D1B-0B4D-4EA5-B042-3D5DF0AE9506}" type="slidenum">
              <a:rPr lang="en-US"/>
              <a:pPr/>
              <a:t>‹#›</a:t>
            </a:fld>
            <a:endParaRPr lang="en-US"/>
          </a:p>
        </p:txBody>
      </p:sp>
    </p:spTree>
  </p:cSld>
  <p:clrMapOvr>
    <a:masterClrMapping/>
  </p:clrMapOvr>
</p:sldLayout>
</file>

<file path=ppt/slideLayouts/slideLayout1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ru-RU" smtClean="0"/>
              <a:t>Click to edit Master text styles</a:t>
            </a:r>
          </a:p>
          <a:p>
            <a:pPr lvl="1"/>
            <a:r>
              <a:rPr lang="ru-RU" smtClean="0"/>
              <a:t>Second level</a:t>
            </a:r>
          </a:p>
          <a:p>
            <a:pPr lvl="2"/>
            <a:r>
              <a:rPr lang="ru-RU" smtClean="0"/>
              <a:t>Third level</a:t>
            </a:r>
          </a:p>
          <a:p>
            <a:pPr lvl="3"/>
            <a:r>
              <a:rPr lang="ru-RU" smtClean="0"/>
              <a:t>Fourth level</a:t>
            </a:r>
          </a:p>
          <a:p>
            <a:pPr lvl="4"/>
            <a:r>
              <a:rPr lang="ru-RU" smtClean="0"/>
              <a:t>Fifth level</a:t>
            </a:r>
            <a:endParaRPr dirty="0"/>
          </a:p>
        </p:txBody>
      </p:sp>
      <p:sp>
        <p:nvSpPr>
          <p:cNvPr id="4" name="Date Placeholder 3"/>
          <p:cNvSpPr>
            <a:spLocks noGrp="1"/>
          </p:cNvSpPr>
          <p:nvPr>
            <p:ph type="dt" sz="half" idx="10"/>
          </p:nvPr>
        </p:nvSpPr>
        <p:spPr/>
        <p:txBody>
          <a:bodyPr/>
          <a:lstStyle>
            <a:lvl1pPr>
              <a:defRPr/>
            </a:lvl1pPr>
          </a:lstStyle>
          <a:p>
            <a:fld id="{1206545C-6C27-4BBC-A330-1F5370089DF9}" type="datetimeFigureOut">
              <a:rPr lang="en-US"/>
              <a:pPr/>
              <a:t>8/13/2013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EAFEAD29-B237-491E-8734-B51292CA6ED3}" type="slidenum">
              <a:rPr lang="en-US"/>
              <a:pPr/>
              <a:t>‹#›</a:t>
            </a:fld>
            <a:endParaRPr lang="en-US"/>
          </a:p>
        </p:txBody>
      </p:sp>
    </p:spTree>
  </p:cSld>
  <p:clrMapOvr>
    <a:masterClrMapping/>
  </p:clrMapOvr>
</p:sldLayout>
</file>

<file path=ppt/slideLayouts/slideLayout1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481482" y="523806"/>
            <a:ext cx="2167467" cy="7929316"/>
          </a:xfrm>
        </p:spPr>
        <p:txBody>
          <a:bodyPr vert="eaVert"/>
          <a:lstStyle/>
          <a:p>
            <a:r>
              <a:rPr lang="ru-RU" smtClean="0"/>
              <a:t>Click to edit Master title style</a:t>
            </a:r>
            <a:endParaRPr/>
          </a:p>
        </p:txBody>
      </p:sp>
      <p:sp>
        <p:nvSpPr>
          <p:cNvPr id="3" name="Vertical Text Placeholder 2"/>
          <p:cNvSpPr>
            <a:spLocks noGrp="1"/>
          </p:cNvSpPr>
          <p:nvPr>
            <p:ph type="body" orient="vert" idx="1"/>
          </p:nvPr>
        </p:nvSpPr>
        <p:spPr>
          <a:xfrm>
            <a:off x="781190" y="523806"/>
            <a:ext cx="9514277" cy="7929316"/>
          </a:xfrm>
        </p:spPr>
        <p:txBody>
          <a:bodyPr vert="eaVert"/>
          <a:lstStyle>
            <a:lvl5pPr>
              <a:defRPr/>
            </a:lvl5pPr>
          </a:lstStyle>
          <a:p>
            <a:pPr lvl="0"/>
            <a:r>
              <a:rPr lang="ru-RU" smtClean="0"/>
              <a:t>Click to edit Master text styles</a:t>
            </a:r>
          </a:p>
          <a:p>
            <a:pPr lvl="1"/>
            <a:r>
              <a:rPr lang="ru-RU" smtClean="0"/>
              <a:t>Second level</a:t>
            </a:r>
          </a:p>
          <a:p>
            <a:pPr lvl="2"/>
            <a:r>
              <a:rPr lang="ru-RU" smtClean="0"/>
              <a:t>Third level</a:t>
            </a:r>
          </a:p>
          <a:p>
            <a:pPr lvl="3"/>
            <a:r>
              <a:rPr lang="ru-RU" smtClean="0"/>
              <a:t>Fourth level</a:t>
            </a:r>
          </a:p>
          <a:p>
            <a:pPr lvl="4"/>
            <a:r>
              <a:rPr lang="ru-RU" smtClean="0"/>
              <a:t>Fifth level</a:t>
            </a:r>
            <a:endParaRPr dirty="0"/>
          </a:p>
        </p:txBody>
      </p:sp>
      <p:sp>
        <p:nvSpPr>
          <p:cNvPr id="4" name="Date Placeholder 3"/>
          <p:cNvSpPr>
            <a:spLocks noGrp="1"/>
          </p:cNvSpPr>
          <p:nvPr>
            <p:ph type="dt" sz="half" idx="10"/>
          </p:nvPr>
        </p:nvSpPr>
        <p:spPr/>
        <p:txBody>
          <a:bodyPr/>
          <a:lstStyle>
            <a:lvl1pPr>
              <a:defRPr/>
            </a:lvl1pPr>
          </a:lstStyle>
          <a:p>
            <a:fld id="{636F3396-4613-4C3F-A2AB-A1D170EF5CF0}" type="datetimeFigureOut">
              <a:rPr lang="en-US"/>
              <a:pPr/>
              <a:t>8/13/2013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6ABF95C3-CCB4-48AE-9B04-377E6A3A136A}" type="slidenum">
              <a:rPr lang="en-US"/>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1270000" y="1270000"/>
            <a:ext cx="5156200" cy="7213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1270000"/>
            <a:ext cx="5156200" cy="7213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cSld>
  <p:clrMapOvr>
    <a:masterClrMapping/>
  </p:clrMapOv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Gill Sans"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390525"/>
            <a:ext cx="2925762" cy="80930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390525"/>
            <a:ext cx="8624888" cy="80930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Gill Sans" charset="0"/>
            </a:endParaRPr>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2276475"/>
            <a:ext cx="2925762" cy="67913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8624888" cy="67913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Gill Sans" charset="0"/>
            </a:endParaRPr>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2276475"/>
            <a:ext cx="2925762" cy="67913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8624888" cy="67913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35000" y="4787900"/>
            <a:ext cx="2857500" cy="330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644900" y="4787900"/>
            <a:ext cx="2857500" cy="330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Gill Sans"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035550" y="1409700"/>
            <a:ext cx="1466850" cy="6680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35000" y="1409700"/>
            <a:ext cx="4248150" cy="668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35000" y="4787900"/>
            <a:ext cx="2857500" cy="330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644900" y="4787900"/>
            <a:ext cx="2857500" cy="330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Gill Sans"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035550" y="1409700"/>
            <a:ext cx="1466850" cy="6680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35000" y="1409700"/>
            <a:ext cx="4248150" cy="668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Gill Sans" charset="0"/>
            </a:endParaRPr>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254000"/>
            <a:ext cx="2925762" cy="8458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54000"/>
            <a:ext cx="8624888" cy="8458200"/>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7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cSld>
  <p:clrMapOvr>
    <a:masterClrMapping/>
  </p:clrMapOvr>
  <p:transition/>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8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Gill Sans" charset="0"/>
            </a:endParaRPr>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390525"/>
            <a:ext cx="2925762" cy="83216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390525"/>
            <a:ext cx="8624888" cy="832167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8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Gill Sans" charset="0"/>
            </a:endParaRPr>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9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9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9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2768600"/>
            <a:ext cx="2444750" cy="5715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867150" y="2768600"/>
            <a:ext cx="2444750" cy="5715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9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9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sldLayout>
</file>

<file path=ppt/slideLayouts/slideLayout9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9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9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Gill Sans"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9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9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2296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2296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10.xml.rels><?xml version="1.0" encoding="UTF-8" standalone="yes"?>
<Relationships xmlns="http://schemas.openxmlformats.org/package/2006/relationships"><Relationship Id="rId8" Type="http://schemas.openxmlformats.org/officeDocument/2006/relationships/slideLayout" Target="../slideLayouts/slideLayout107.xml"/><Relationship Id="rId3" Type="http://schemas.openxmlformats.org/officeDocument/2006/relationships/slideLayout" Target="../slideLayouts/slideLayout102.xml"/><Relationship Id="rId7" Type="http://schemas.openxmlformats.org/officeDocument/2006/relationships/slideLayout" Target="../slideLayouts/slideLayout106.xml"/><Relationship Id="rId12" Type="http://schemas.openxmlformats.org/officeDocument/2006/relationships/theme" Target="../theme/theme10.xml"/><Relationship Id="rId2" Type="http://schemas.openxmlformats.org/officeDocument/2006/relationships/slideLayout" Target="../slideLayouts/slideLayout101.xml"/><Relationship Id="rId1" Type="http://schemas.openxmlformats.org/officeDocument/2006/relationships/slideLayout" Target="../slideLayouts/slideLayout100.xml"/><Relationship Id="rId6" Type="http://schemas.openxmlformats.org/officeDocument/2006/relationships/slideLayout" Target="../slideLayouts/slideLayout105.xml"/><Relationship Id="rId11" Type="http://schemas.openxmlformats.org/officeDocument/2006/relationships/slideLayout" Target="../slideLayouts/slideLayout110.xml"/><Relationship Id="rId5" Type="http://schemas.openxmlformats.org/officeDocument/2006/relationships/slideLayout" Target="../slideLayouts/slideLayout104.xml"/><Relationship Id="rId10" Type="http://schemas.openxmlformats.org/officeDocument/2006/relationships/slideLayout" Target="../slideLayouts/slideLayout109.xml"/><Relationship Id="rId4" Type="http://schemas.openxmlformats.org/officeDocument/2006/relationships/slideLayout" Target="../slideLayouts/slideLayout103.xml"/><Relationship Id="rId9" Type="http://schemas.openxmlformats.org/officeDocument/2006/relationships/slideLayout" Target="../slideLayouts/slideLayout108.xml"/></Relationships>
</file>

<file path=ppt/slideMasters/_rels/slideMaster11.xml.rels><?xml version="1.0" encoding="UTF-8" standalone="yes"?>
<Relationships xmlns="http://schemas.openxmlformats.org/package/2006/relationships"><Relationship Id="rId8" Type="http://schemas.openxmlformats.org/officeDocument/2006/relationships/slideLayout" Target="../slideLayouts/slideLayout118.xml"/><Relationship Id="rId3" Type="http://schemas.openxmlformats.org/officeDocument/2006/relationships/slideLayout" Target="../slideLayouts/slideLayout113.xml"/><Relationship Id="rId7" Type="http://schemas.openxmlformats.org/officeDocument/2006/relationships/slideLayout" Target="../slideLayouts/slideLayout117.xml"/><Relationship Id="rId12" Type="http://schemas.openxmlformats.org/officeDocument/2006/relationships/theme" Target="../theme/theme11.xml"/><Relationship Id="rId2" Type="http://schemas.openxmlformats.org/officeDocument/2006/relationships/slideLayout" Target="../slideLayouts/slideLayout112.xml"/><Relationship Id="rId1" Type="http://schemas.openxmlformats.org/officeDocument/2006/relationships/slideLayout" Target="../slideLayouts/slideLayout111.xml"/><Relationship Id="rId6" Type="http://schemas.openxmlformats.org/officeDocument/2006/relationships/slideLayout" Target="../slideLayouts/slideLayout116.xml"/><Relationship Id="rId11" Type="http://schemas.openxmlformats.org/officeDocument/2006/relationships/slideLayout" Target="../slideLayouts/slideLayout121.xml"/><Relationship Id="rId5" Type="http://schemas.openxmlformats.org/officeDocument/2006/relationships/slideLayout" Target="../slideLayouts/slideLayout115.xml"/><Relationship Id="rId10" Type="http://schemas.openxmlformats.org/officeDocument/2006/relationships/slideLayout" Target="../slideLayouts/slideLayout120.xml"/><Relationship Id="rId4" Type="http://schemas.openxmlformats.org/officeDocument/2006/relationships/slideLayout" Target="../slideLayouts/slideLayout114.xml"/><Relationship Id="rId9" Type="http://schemas.openxmlformats.org/officeDocument/2006/relationships/slideLayout" Target="../slideLayouts/slideLayout119.xml"/></Relationships>
</file>

<file path=ppt/slideMasters/_rels/slideMaster12.xml.rels><?xml version="1.0" encoding="UTF-8" standalone="yes"?>
<Relationships xmlns="http://schemas.openxmlformats.org/package/2006/relationships"><Relationship Id="rId8" Type="http://schemas.openxmlformats.org/officeDocument/2006/relationships/slideLayout" Target="../slideLayouts/slideLayout129.xml"/><Relationship Id="rId3" Type="http://schemas.openxmlformats.org/officeDocument/2006/relationships/slideLayout" Target="../slideLayouts/slideLayout124.xml"/><Relationship Id="rId7" Type="http://schemas.openxmlformats.org/officeDocument/2006/relationships/slideLayout" Target="../slideLayouts/slideLayout128.xml"/><Relationship Id="rId12" Type="http://schemas.openxmlformats.org/officeDocument/2006/relationships/theme" Target="../theme/theme12.xml"/><Relationship Id="rId2" Type="http://schemas.openxmlformats.org/officeDocument/2006/relationships/slideLayout" Target="../slideLayouts/slideLayout123.xml"/><Relationship Id="rId1" Type="http://schemas.openxmlformats.org/officeDocument/2006/relationships/slideLayout" Target="../slideLayouts/slideLayout122.xml"/><Relationship Id="rId6" Type="http://schemas.openxmlformats.org/officeDocument/2006/relationships/slideLayout" Target="../slideLayouts/slideLayout127.xml"/><Relationship Id="rId11" Type="http://schemas.openxmlformats.org/officeDocument/2006/relationships/slideLayout" Target="../slideLayouts/slideLayout132.xml"/><Relationship Id="rId5" Type="http://schemas.openxmlformats.org/officeDocument/2006/relationships/slideLayout" Target="../slideLayouts/slideLayout126.xml"/><Relationship Id="rId10" Type="http://schemas.openxmlformats.org/officeDocument/2006/relationships/slideLayout" Target="../slideLayouts/slideLayout131.xml"/><Relationship Id="rId4" Type="http://schemas.openxmlformats.org/officeDocument/2006/relationships/slideLayout" Target="../slideLayouts/slideLayout125.xml"/><Relationship Id="rId9" Type="http://schemas.openxmlformats.org/officeDocument/2006/relationships/slideLayout" Target="../slideLayouts/slideLayout130.xml"/></Relationships>
</file>

<file path=ppt/slideMasters/_rels/slideMaster13.xml.rels><?xml version="1.0" encoding="UTF-8" standalone="yes"?>
<Relationships xmlns="http://schemas.openxmlformats.org/package/2006/relationships"><Relationship Id="rId8" Type="http://schemas.openxmlformats.org/officeDocument/2006/relationships/slideLayout" Target="../slideLayouts/slideLayout140.xml"/><Relationship Id="rId13" Type="http://schemas.openxmlformats.org/officeDocument/2006/relationships/theme" Target="../theme/theme13.xml"/><Relationship Id="rId3" Type="http://schemas.openxmlformats.org/officeDocument/2006/relationships/slideLayout" Target="../slideLayouts/slideLayout135.xml"/><Relationship Id="rId7" Type="http://schemas.openxmlformats.org/officeDocument/2006/relationships/slideLayout" Target="../slideLayouts/slideLayout139.xml"/><Relationship Id="rId12" Type="http://schemas.openxmlformats.org/officeDocument/2006/relationships/slideLayout" Target="../slideLayouts/slideLayout144.xml"/><Relationship Id="rId2" Type="http://schemas.openxmlformats.org/officeDocument/2006/relationships/slideLayout" Target="../slideLayouts/slideLayout134.xml"/><Relationship Id="rId1" Type="http://schemas.openxmlformats.org/officeDocument/2006/relationships/slideLayout" Target="../slideLayouts/slideLayout133.xml"/><Relationship Id="rId6" Type="http://schemas.openxmlformats.org/officeDocument/2006/relationships/slideLayout" Target="../slideLayouts/slideLayout138.xml"/><Relationship Id="rId11" Type="http://schemas.openxmlformats.org/officeDocument/2006/relationships/slideLayout" Target="../slideLayouts/slideLayout143.xml"/><Relationship Id="rId5" Type="http://schemas.openxmlformats.org/officeDocument/2006/relationships/slideLayout" Target="../slideLayouts/slideLayout137.xml"/><Relationship Id="rId10" Type="http://schemas.openxmlformats.org/officeDocument/2006/relationships/slideLayout" Target="../slideLayouts/slideLayout142.xml"/><Relationship Id="rId4" Type="http://schemas.openxmlformats.org/officeDocument/2006/relationships/slideLayout" Target="../slideLayouts/slideLayout136.xml"/><Relationship Id="rId9" Type="http://schemas.openxmlformats.org/officeDocument/2006/relationships/slideLayout" Target="../slideLayouts/slideLayout14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theme" Target="../theme/theme7.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5.xml"/><Relationship Id="rId3" Type="http://schemas.openxmlformats.org/officeDocument/2006/relationships/slideLayout" Target="../slideLayouts/slideLayout80.xml"/><Relationship Id="rId7" Type="http://schemas.openxmlformats.org/officeDocument/2006/relationships/slideLayout" Target="../slideLayouts/slideLayout84.xml"/><Relationship Id="rId12" Type="http://schemas.openxmlformats.org/officeDocument/2006/relationships/theme" Target="../theme/theme8.xml"/><Relationship Id="rId2" Type="http://schemas.openxmlformats.org/officeDocument/2006/relationships/slideLayout" Target="../slideLayouts/slideLayout79.xml"/><Relationship Id="rId1" Type="http://schemas.openxmlformats.org/officeDocument/2006/relationships/slideLayout" Target="../slideLayouts/slideLayout78.xml"/><Relationship Id="rId6" Type="http://schemas.openxmlformats.org/officeDocument/2006/relationships/slideLayout" Target="../slideLayouts/slideLayout83.xml"/><Relationship Id="rId11" Type="http://schemas.openxmlformats.org/officeDocument/2006/relationships/slideLayout" Target="../slideLayouts/slideLayout88.xml"/><Relationship Id="rId5" Type="http://schemas.openxmlformats.org/officeDocument/2006/relationships/slideLayout" Target="../slideLayouts/slideLayout82.xml"/><Relationship Id="rId10" Type="http://schemas.openxmlformats.org/officeDocument/2006/relationships/slideLayout" Target="../slideLayouts/slideLayout87.xml"/><Relationship Id="rId4" Type="http://schemas.openxmlformats.org/officeDocument/2006/relationships/slideLayout" Target="../slideLayouts/slideLayout81.xml"/><Relationship Id="rId9" Type="http://schemas.openxmlformats.org/officeDocument/2006/relationships/slideLayout" Target="../slideLayouts/slideLayout86.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96.xml"/><Relationship Id="rId3" Type="http://schemas.openxmlformats.org/officeDocument/2006/relationships/slideLayout" Target="../slideLayouts/slideLayout91.xml"/><Relationship Id="rId7" Type="http://schemas.openxmlformats.org/officeDocument/2006/relationships/slideLayout" Target="../slideLayouts/slideLayout95.xml"/><Relationship Id="rId12" Type="http://schemas.openxmlformats.org/officeDocument/2006/relationships/theme" Target="../theme/theme9.xml"/><Relationship Id="rId2" Type="http://schemas.openxmlformats.org/officeDocument/2006/relationships/slideLayout" Target="../slideLayouts/slideLayout90.xml"/><Relationship Id="rId1" Type="http://schemas.openxmlformats.org/officeDocument/2006/relationships/slideLayout" Target="../slideLayouts/slideLayout89.xml"/><Relationship Id="rId6" Type="http://schemas.openxmlformats.org/officeDocument/2006/relationships/slideLayout" Target="../slideLayouts/slideLayout94.xml"/><Relationship Id="rId11" Type="http://schemas.openxmlformats.org/officeDocument/2006/relationships/slideLayout" Target="../slideLayouts/slideLayout99.xml"/><Relationship Id="rId5" Type="http://schemas.openxmlformats.org/officeDocument/2006/relationships/slideLayout" Target="../slideLayouts/slideLayout93.xml"/><Relationship Id="rId10" Type="http://schemas.openxmlformats.org/officeDocument/2006/relationships/slideLayout" Target="../slideLayouts/slideLayout98.xml"/><Relationship Id="rId4" Type="http://schemas.openxmlformats.org/officeDocument/2006/relationships/slideLayout" Target="../slideLayouts/slideLayout92.xml"/><Relationship Id="rId9" Type="http://schemas.openxmlformats.org/officeDocument/2006/relationships/slideLayout" Target="../slideLayouts/slideLayout9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3" name="Rectangle 1"/>
          <p:cNvSpPr>
            <a:spLocks noGrp="1" noChangeArrowheads="1"/>
          </p:cNvSpPr>
          <p:nvPr>
            <p:ph type="title"/>
          </p:nvPr>
        </p:nvSpPr>
        <p:spPr bwMode="auto">
          <a:xfrm>
            <a:off x="1270000" y="2971800"/>
            <a:ext cx="10464800" cy="381000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xmlns="" val="1"/>
            </a:ext>
          </a:extLst>
        </p:spPr>
        <p:txBody>
          <a:bodyPr vert="horz" wrap="square" lIns="50800" tIns="50800" rIns="50800" bIns="50800" numCol="1" anchor="ctr" anchorCtr="0" compatLnSpc="1">
            <a:prstTxWarp prst="textNoShape">
              <a:avLst/>
            </a:prstTxWarp>
          </a:bodyPr>
          <a:lstStyle/>
          <a:p>
            <a:pPr lvl="0"/>
            <a:r>
              <a:rPr lang="en-US">
                <a:sym typeface="Gill Sans" charset="0"/>
              </a:rPr>
              <a:t>Click to edit Master title style</a:t>
            </a:r>
          </a:p>
        </p:txBody>
      </p:sp>
    </p:spTree>
  </p:cSld>
  <p:clrMap bg1="lt1" tx1="dk1" bg2="lt2" tx2="dk2" accent1="accent1" accent2="accent2" accent3="accent3" accent4="accent4" accent5="accent5" accent6="accent6" hlink="hlink" folHlink="folHlink"/>
  <p:sldLayoutIdLst>
    <p:sldLayoutId id="2147483830" r:id="rId1"/>
    <p:sldLayoutId id="2147483831" r:id="rId2"/>
    <p:sldLayoutId id="2147483832" r:id="rId3"/>
    <p:sldLayoutId id="2147483833" r:id="rId4"/>
    <p:sldLayoutId id="2147483834" r:id="rId5"/>
    <p:sldLayoutId id="2147483835" r:id="rId6"/>
    <p:sldLayoutId id="2147483836" r:id="rId7"/>
    <p:sldLayoutId id="2147483837" r:id="rId8"/>
    <p:sldLayoutId id="2147483838" r:id="rId9"/>
    <p:sldLayoutId id="2147483839" r:id="rId10"/>
    <p:sldLayoutId id="2147483840" r:id="rId11"/>
  </p:sldLayoutIdLst>
  <p:transition/>
  <p:txStyles>
    <p:titleStyle>
      <a:lvl1pPr algn="ctr" rtl="0" eaLnBrk="0" fontAlgn="base" hangingPunct="0">
        <a:spcBef>
          <a:spcPct val="0"/>
        </a:spcBef>
        <a:spcAft>
          <a:spcPct val="0"/>
        </a:spcAft>
        <a:defRPr sz="8400">
          <a:solidFill>
            <a:schemeClr val="tx1"/>
          </a:solidFill>
          <a:latin typeface="+mj-lt"/>
          <a:ea typeface="+mj-ea"/>
          <a:cs typeface="+mj-cs"/>
          <a:sym typeface="Gill Sans" pitchFamily="-84" charset="0"/>
        </a:defRPr>
      </a:lvl1pPr>
      <a:lvl2pPr algn="ctr" rtl="0" eaLnBrk="0" fontAlgn="base" hangingPunct="0">
        <a:spcBef>
          <a:spcPct val="0"/>
        </a:spcBef>
        <a:spcAft>
          <a:spcPct val="0"/>
        </a:spcAft>
        <a:defRPr sz="8400">
          <a:solidFill>
            <a:schemeClr val="tx1"/>
          </a:solidFill>
          <a:latin typeface="Gill Sans" charset="0"/>
          <a:ea typeface="ヒラギノ角ゴ ProN W3" charset="0"/>
          <a:cs typeface="ヒラギノ角ゴ ProN W3" charset="0"/>
          <a:sym typeface="Gill Sans" pitchFamily="-84" charset="0"/>
        </a:defRPr>
      </a:lvl2pPr>
      <a:lvl3pPr algn="ctr" rtl="0" eaLnBrk="0" fontAlgn="base" hangingPunct="0">
        <a:spcBef>
          <a:spcPct val="0"/>
        </a:spcBef>
        <a:spcAft>
          <a:spcPct val="0"/>
        </a:spcAft>
        <a:defRPr sz="8400">
          <a:solidFill>
            <a:schemeClr val="tx1"/>
          </a:solidFill>
          <a:latin typeface="Gill Sans" charset="0"/>
          <a:ea typeface="ヒラギノ角ゴ ProN W3" charset="0"/>
          <a:cs typeface="ヒラギノ角ゴ ProN W3" charset="0"/>
          <a:sym typeface="Gill Sans" pitchFamily="-84" charset="0"/>
        </a:defRPr>
      </a:lvl3pPr>
      <a:lvl4pPr algn="ctr" rtl="0" eaLnBrk="0" fontAlgn="base" hangingPunct="0">
        <a:spcBef>
          <a:spcPct val="0"/>
        </a:spcBef>
        <a:spcAft>
          <a:spcPct val="0"/>
        </a:spcAft>
        <a:defRPr sz="8400">
          <a:solidFill>
            <a:schemeClr val="tx1"/>
          </a:solidFill>
          <a:latin typeface="Gill Sans" charset="0"/>
          <a:ea typeface="ヒラギノ角ゴ ProN W3" charset="0"/>
          <a:cs typeface="ヒラギノ角ゴ ProN W3" charset="0"/>
          <a:sym typeface="Gill Sans" pitchFamily="-84" charset="0"/>
        </a:defRPr>
      </a:lvl4pPr>
      <a:lvl5pPr algn="ctr" rtl="0" eaLnBrk="0" fontAlgn="base" hangingPunct="0">
        <a:spcBef>
          <a:spcPct val="0"/>
        </a:spcBef>
        <a:spcAft>
          <a:spcPct val="0"/>
        </a:spcAft>
        <a:defRPr sz="8400">
          <a:solidFill>
            <a:schemeClr val="tx1"/>
          </a:solidFill>
          <a:latin typeface="Gill Sans" charset="0"/>
          <a:ea typeface="ヒラギノ角ゴ ProN W3" charset="0"/>
          <a:cs typeface="ヒラギノ角ゴ ProN W3" charset="0"/>
          <a:sym typeface="Gill Sans" pitchFamily="-84" charset="0"/>
        </a:defRPr>
      </a:lvl5pPr>
      <a:lvl6pPr marL="457200" algn="ctr" rtl="0" fontAlgn="base">
        <a:spcBef>
          <a:spcPct val="0"/>
        </a:spcBef>
        <a:spcAft>
          <a:spcPct val="0"/>
        </a:spcAft>
        <a:defRPr sz="8400">
          <a:solidFill>
            <a:schemeClr val="tx1"/>
          </a:solidFill>
          <a:latin typeface="Gill Sans" charset="0"/>
          <a:ea typeface="ヒラギノ角ゴ ProN W3" charset="0"/>
          <a:cs typeface="ヒラギノ角ゴ ProN W3" charset="0"/>
          <a:sym typeface="Gill Sans" charset="0"/>
        </a:defRPr>
      </a:lvl6pPr>
      <a:lvl7pPr marL="914400" algn="ctr" rtl="0" fontAlgn="base">
        <a:spcBef>
          <a:spcPct val="0"/>
        </a:spcBef>
        <a:spcAft>
          <a:spcPct val="0"/>
        </a:spcAft>
        <a:defRPr sz="8400">
          <a:solidFill>
            <a:schemeClr val="tx1"/>
          </a:solidFill>
          <a:latin typeface="Gill Sans" charset="0"/>
          <a:ea typeface="ヒラギノ角ゴ ProN W3" charset="0"/>
          <a:cs typeface="ヒラギノ角ゴ ProN W3" charset="0"/>
          <a:sym typeface="Gill Sans" charset="0"/>
        </a:defRPr>
      </a:lvl7pPr>
      <a:lvl8pPr marL="1371600" algn="ctr" rtl="0" fontAlgn="base">
        <a:spcBef>
          <a:spcPct val="0"/>
        </a:spcBef>
        <a:spcAft>
          <a:spcPct val="0"/>
        </a:spcAft>
        <a:defRPr sz="8400">
          <a:solidFill>
            <a:schemeClr val="tx1"/>
          </a:solidFill>
          <a:latin typeface="Gill Sans" charset="0"/>
          <a:ea typeface="ヒラギノ角ゴ ProN W3" charset="0"/>
          <a:cs typeface="ヒラギノ角ゴ ProN W3" charset="0"/>
          <a:sym typeface="Gill Sans" charset="0"/>
        </a:defRPr>
      </a:lvl8pPr>
      <a:lvl9pPr marL="1828800" algn="ctr" rtl="0" fontAlgn="base">
        <a:spcBef>
          <a:spcPct val="0"/>
        </a:spcBef>
        <a:spcAft>
          <a:spcPct val="0"/>
        </a:spcAft>
        <a:defRPr sz="8400">
          <a:solidFill>
            <a:schemeClr val="tx1"/>
          </a:solidFill>
          <a:latin typeface="Gill Sans" charset="0"/>
          <a:ea typeface="ヒラギノ角ゴ ProN W3" charset="0"/>
          <a:cs typeface="ヒラギノ角ゴ ProN W3" charset="0"/>
          <a:sym typeface="Gill Sans" charset="0"/>
        </a:defRPr>
      </a:lvl9pPr>
    </p:titleStyle>
    <p:bodyStyle>
      <a:lvl1pPr marL="342900" indent="-342900" algn="ctr" rtl="0" eaLnBrk="0" fontAlgn="base" hangingPunct="0">
        <a:spcBef>
          <a:spcPct val="0"/>
        </a:spcBef>
        <a:spcAft>
          <a:spcPct val="0"/>
        </a:spcAft>
        <a:defRPr sz="3600">
          <a:solidFill>
            <a:schemeClr val="tx1"/>
          </a:solidFill>
          <a:latin typeface="+mn-lt"/>
          <a:ea typeface="+mn-ea"/>
          <a:cs typeface="+mn-cs"/>
          <a:sym typeface="Gill Sans" pitchFamily="-84" charset="0"/>
        </a:defRPr>
      </a:lvl1pPr>
      <a:lvl2pPr marL="742950" indent="-285750" algn="ctr" rtl="0" eaLnBrk="0" fontAlgn="base" hangingPunct="0">
        <a:spcBef>
          <a:spcPct val="0"/>
        </a:spcBef>
        <a:spcAft>
          <a:spcPct val="0"/>
        </a:spcAft>
        <a:defRPr sz="3600">
          <a:solidFill>
            <a:schemeClr val="tx1"/>
          </a:solidFill>
          <a:latin typeface="+mn-lt"/>
          <a:ea typeface="+mn-ea"/>
          <a:cs typeface="+mn-cs"/>
          <a:sym typeface="Gill Sans" pitchFamily="-84" charset="0"/>
        </a:defRPr>
      </a:lvl2pPr>
      <a:lvl3pPr marL="1143000" indent="-228600" algn="ctr" rtl="0" eaLnBrk="0" fontAlgn="base" hangingPunct="0">
        <a:spcBef>
          <a:spcPct val="0"/>
        </a:spcBef>
        <a:spcAft>
          <a:spcPct val="0"/>
        </a:spcAft>
        <a:defRPr sz="3600">
          <a:solidFill>
            <a:schemeClr val="tx1"/>
          </a:solidFill>
          <a:latin typeface="+mn-lt"/>
          <a:ea typeface="+mn-ea"/>
          <a:cs typeface="+mn-cs"/>
          <a:sym typeface="Gill Sans" pitchFamily="-84" charset="0"/>
        </a:defRPr>
      </a:lvl3pPr>
      <a:lvl4pPr marL="1600200" indent="-228600" algn="ctr" rtl="0" eaLnBrk="0" fontAlgn="base" hangingPunct="0">
        <a:spcBef>
          <a:spcPct val="0"/>
        </a:spcBef>
        <a:spcAft>
          <a:spcPct val="0"/>
        </a:spcAft>
        <a:defRPr sz="3600">
          <a:solidFill>
            <a:schemeClr val="tx1"/>
          </a:solidFill>
          <a:latin typeface="+mn-lt"/>
          <a:ea typeface="+mn-ea"/>
          <a:cs typeface="+mn-cs"/>
          <a:sym typeface="Gill Sans" pitchFamily="-84" charset="0"/>
        </a:defRPr>
      </a:lvl4pPr>
      <a:lvl5pPr marL="2057400" indent="-228600" algn="ctr" rtl="0" eaLnBrk="0" fontAlgn="base" hangingPunct="0">
        <a:spcBef>
          <a:spcPct val="0"/>
        </a:spcBef>
        <a:spcAft>
          <a:spcPct val="0"/>
        </a:spcAft>
        <a:defRPr sz="3600">
          <a:solidFill>
            <a:schemeClr val="tx1"/>
          </a:solidFill>
          <a:latin typeface="+mn-lt"/>
          <a:ea typeface="+mn-ea"/>
          <a:cs typeface="+mn-cs"/>
          <a:sym typeface="Gill Sans" pitchFamily="-84" charset="0"/>
        </a:defRPr>
      </a:lvl5pPr>
      <a:lvl6pPr marL="457200" algn="ctr" rtl="0" fontAlgn="base">
        <a:spcBef>
          <a:spcPct val="0"/>
        </a:spcBef>
        <a:spcAft>
          <a:spcPct val="0"/>
        </a:spcAft>
        <a:defRPr sz="3600">
          <a:solidFill>
            <a:schemeClr val="tx1"/>
          </a:solidFill>
          <a:latin typeface="+mn-lt"/>
          <a:ea typeface="+mn-ea"/>
          <a:cs typeface="+mn-cs"/>
          <a:sym typeface="Gill Sans" charset="0"/>
        </a:defRPr>
      </a:lvl6pPr>
      <a:lvl7pPr marL="914400" algn="ctr" rtl="0" fontAlgn="base">
        <a:spcBef>
          <a:spcPct val="0"/>
        </a:spcBef>
        <a:spcAft>
          <a:spcPct val="0"/>
        </a:spcAft>
        <a:defRPr sz="3600">
          <a:solidFill>
            <a:schemeClr val="tx1"/>
          </a:solidFill>
          <a:latin typeface="+mn-lt"/>
          <a:ea typeface="+mn-ea"/>
          <a:cs typeface="+mn-cs"/>
          <a:sym typeface="Gill Sans" charset="0"/>
        </a:defRPr>
      </a:lvl7pPr>
      <a:lvl8pPr marL="1371600" algn="ctr" rtl="0" fontAlgn="base">
        <a:spcBef>
          <a:spcPct val="0"/>
        </a:spcBef>
        <a:spcAft>
          <a:spcPct val="0"/>
        </a:spcAft>
        <a:defRPr sz="3600">
          <a:solidFill>
            <a:schemeClr val="tx1"/>
          </a:solidFill>
          <a:latin typeface="+mn-lt"/>
          <a:ea typeface="+mn-ea"/>
          <a:cs typeface="+mn-cs"/>
          <a:sym typeface="Gill Sans" charset="0"/>
        </a:defRPr>
      </a:lvl8pPr>
      <a:lvl9pPr marL="1828800" algn="ctr" rtl="0" fontAlgn="base">
        <a:spcBef>
          <a:spcPct val="0"/>
        </a:spcBef>
        <a:spcAft>
          <a:spcPct val="0"/>
        </a:spcAft>
        <a:defRPr sz="36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89" name="Rectangle 1"/>
          <p:cNvSpPr>
            <a:spLocks noGrp="1" noChangeArrowheads="1"/>
          </p:cNvSpPr>
          <p:nvPr>
            <p:ph type="title"/>
          </p:nvPr>
        </p:nvSpPr>
        <p:spPr bwMode="auto">
          <a:xfrm>
            <a:off x="1270000" y="254000"/>
            <a:ext cx="10464800" cy="243840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xmlns="" val="1"/>
            </a:ext>
          </a:extLst>
        </p:spPr>
        <p:txBody>
          <a:bodyPr vert="horz" wrap="square" lIns="50800" tIns="50800" rIns="50800" bIns="50800" numCol="1" anchor="ctr" anchorCtr="0" compatLnSpc="1">
            <a:prstTxWarp prst="textNoShape">
              <a:avLst/>
            </a:prstTxWarp>
          </a:bodyPr>
          <a:lstStyle/>
          <a:p>
            <a:pPr lvl="0"/>
            <a:r>
              <a:rPr lang="en-US">
                <a:sym typeface="Gill Sans" charset="0"/>
              </a:rPr>
              <a:t>Click to edit Master title style</a:t>
            </a:r>
          </a:p>
        </p:txBody>
      </p:sp>
      <p:sp>
        <p:nvSpPr>
          <p:cNvPr id="12290" name="Rectangle 2"/>
          <p:cNvSpPr>
            <a:spLocks noGrp="1" noChangeArrowheads="1"/>
          </p:cNvSpPr>
          <p:nvPr>
            <p:ph type="body" idx="1"/>
          </p:nvPr>
        </p:nvSpPr>
        <p:spPr bwMode="auto">
          <a:xfrm>
            <a:off x="1270000" y="2768600"/>
            <a:ext cx="10464800" cy="571500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xmlns="" val="1"/>
            </a:ext>
          </a:extLst>
        </p:spPr>
        <p:txBody>
          <a:bodyPr vert="horz" wrap="square" lIns="50800" tIns="50800" rIns="50800" bIns="50800" numCol="1" anchor="t" anchorCtr="0" compatLnSpc="1">
            <a:prstTxWarp prst="textNoShape">
              <a:avLst/>
            </a:prstTxWarp>
          </a:bodyPr>
          <a:lstStyle/>
          <a:p>
            <a:pPr lvl="0"/>
            <a:r>
              <a:rPr lang="en-US">
                <a:sym typeface="Gill Sans" charset="0"/>
              </a:rPr>
              <a:t>Click to edit Master text styles</a:t>
            </a:r>
          </a:p>
          <a:p>
            <a:pPr lvl="1"/>
            <a:r>
              <a:rPr lang="en-US">
                <a:sym typeface="Gill Sans" charset="0"/>
              </a:rPr>
              <a:t>Second level</a:t>
            </a:r>
          </a:p>
          <a:p>
            <a:pPr lvl="2"/>
            <a:r>
              <a:rPr lang="en-US">
                <a:sym typeface="Gill Sans" charset="0"/>
              </a:rPr>
              <a:t>Third level</a:t>
            </a:r>
          </a:p>
          <a:p>
            <a:pPr lvl="3"/>
            <a:r>
              <a:rPr lang="en-US">
                <a:sym typeface="Gill Sans" charset="0"/>
              </a:rPr>
              <a:t>Fourth level</a:t>
            </a:r>
          </a:p>
          <a:p>
            <a:pPr lvl="4"/>
            <a:r>
              <a:rPr lang="en-US">
                <a:sym typeface="Gill Sans" charset="0"/>
              </a:rPr>
              <a:t>Fifth level</a:t>
            </a:r>
          </a:p>
        </p:txBody>
      </p:sp>
    </p:spTree>
  </p:cSld>
  <p:clrMap bg1="lt1" tx1="dk1" bg2="lt2" tx2="dk2" accent1="accent1" accent2="accent2" accent3="accent3" accent4="accent4" accent5="accent5" accent6="accent6" hlink="hlink" folHlink="folHlink"/>
  <p:sldLayoutIdLst>
    <p:sldLayoutId id="2147483929" r:id="rId1"/>
    <p:sldLayoutId id="2147483930" r:id="rId2"/>
    <p:sldLayoutId id="2147483931" r:id="rId3"/>
    <p:sldLayoutId id="2147483932" r:id="rId4"/>
    <p:sldLayoutId id="2147483933" r:id="rId5"/>
    <p:sldLayoutId id="2147483934" r:id="rId6"/>
    <p:sldLayoutId id="2147483935" r:id="rId7"/>
    <p:sldLayoutId id="2147483936" r:id="rId8"/>
    <p:sldLayoutId id="2147483937" r:id="rId9"/>
    <p:sldLayoutId id="2147483938" r:id="rId10"/>
    <p:sldLayoutId id="2147483939" r:id="rId11"/>
  </p:sldLayoutIdLst>
  <p:transition/>
  <p:txStyles>
    <p:titleStyle>
      <a:lvl1pPr algn="ctr" rtl="0" eaLnBrk="0" fontAlgn="base" hangingPunct="0">
        <a:spcBef>
          <a:spcPct val="0"/>
        </a:spcBef>
        <a:spcAft>
          <a:spcPct val="0"/>
        </a:spcAft>
        <a:defRPr sz="8400">
          <a:solidFill>
            <a:schemeClr val="tx1"/>
          </a:solidFill>
          <a:latin typeface="+mj-lt"/>
          <a:ea typeface="+mj-ea"/>
          <a:cs typeface="+mj-cs"/>
          <a:sym typeface="Gill Sans" pitchFamily="-84" charset="0"/>
        </a:defRPr>
      </a:lvl1pPr>
      <a:lvl2pPr algn="ctr" rtl="0" eaLnBrk="0" fontAlgn="base" hangingPunct="0">
        <a:spcBef>
          <a:spcPct val="0"/>
        </a:spcBef>
        <a:spcAft>
          <a:spcPct val="0"/>
        </a:spcAft>
        <a:defRPr sz="8400">
          <a:solidFill>
            <a:schemeClr val="tx1"/>
          </a:solidFill>
          <a:latin typeface="Gill Sans" charset="0"/>
          <a:ea typeface="ヒラギノ角ゴ ProN W3" charset="0"/>
          <a:cs typeface="ヒラギノ角ゴ ProN W3" charset="0"/>
          <a:sym typeface="Gill Sans" pitchFamily="-84" charset="0"/>
        </a:defRPr>
      </a:lvl2pPr>
      <a:lvl3pPr algn="ctr" rtl="0" eaLnBrk="0" fontAlgn="base" hangingPunct="0">
        <a:spcBef>
          <a:spcPct val="0"/>
        </a:spcBef>
        <a:spcAft>
          <a:spcPct val="0"/>
        </a:spcAft>
        <a:defRPr sz="8400">
          <a:solidFill>
            <a:schemeClr val="tx1"/>
          </a:solidFill>
          <a:latin typeface="Gill Sans" charset="0"/>
          <a:ea typeface="ヒラギノ角ゴ ProN W3" charset="0"/>
          <a:cs typeface="ヒラギノ角ゴ ProN W3" charset="0"/>
          <a:sym typeface="Gill Sans" pitchFamily="-84" charset="0"/>
        </a:defRPr>
      </a:lvl3pPr>
      <a:lvl4pPr algn="ctr" rtl="0" eaLnBrk="0" fontAlgn="base" hangingPunct="0">
        <a:spcBef>
          <a:spcPct val="0"/>
        </a:spcBef>
        <a:spcAft>
          <a:spcPct val="0"/>
        </a:spcAft>
        <a:defRPr sz="8400">
          <a:solidFill>
            <a:schemeClr val="tx1"/>
          </a:solidFill>
          <a:latin typeface="Gill Sans" charset="0"/>
          <a:ea typeface="ヒラギノ角ゴ ProN W3" charset="0"/>
          <a:cs typeface="ヒラギノ角ゴ ProN W3" charset="0"/>
          <a:sym typeface="Gill Sans" pitchFamily="-84" charset="0"/>
        </a:defRPr>
      </a:lvl4pPr>
      <a:lvl5pPr algn="ctr" rtl="0" eaLnBrk="0" fontAlgn="base" hangingPunct="0">
        <a:spcBef>
          <a:spcPct val="0"/>
        </a:spcBef>
        <a:spcAft>
          <a:spcPct val="0"/>
        </a:spcAft>
        <a:defRPr sz="8400">
          <a:solidFill>
            <a:schemeClr val="tx1"/>
          </a:solidFill>
          <a:latin typeface="Gill Sans" charset="0"/>
          <a:ea typeface="ヒラギノ角ゴ ProN W3" charset="0"/>
          <a:cs typeface="ヒラギノ角ゴ ProN W3" charset="0"/>
          <a:sym typeface="Gill Sans" pitchFamily="-84" charset="0"/>
        </a:defRPr>
      </a:lvl5pPr>
      <a:lvl6pPr marL="457200" algn="ctr" rtl="0" fontAlgn="base">
        <a:spcBef>
          <a:spcPct val="0"/>
        </a:spcBef>
        <a:spcAft>
          <a:spcPct val="0"/>
        </a:spcAft>
        <a:defRPr sz="8400">
          <a:solidFill>
            <a:schemeClr val="tx1"/>
          </a:solidFill>
          <a:latin typeface="Gill Sans" charset="0"/>
          <a:ea typeface="ヒラギノ角ゴ ProN W3" charset="0"/>
          <a:cs typeface="ヒラギノ角ゴ ProN W3" charset="0"/>
          <a:sym typeface="Gill Sans" charset="0"/>
        </a:defRPr>
      </a:lvl6pPr>
      <a:lvl7pPr marL="914400" algn="ctr" rtl="0" fontAlgn="base">
        <a:spcBef>
          <a:spcPct val="0"/>
        </a:spcBef>
        <a:spcAft>
          <a:spcPct val="0"/>
        </a:spcAft>
        <a:defRPr sz="8400">
          <a:solidFill>
            <a:schemeClr val="tx1"/>
          </a:solidFill>
          <a:latin typeface="Gill Sans" charset="0"/>
          <a:ea typeface="ヒラギノ角ゴ ProN W3" charset="0"/>
          <a:cs typeface="ヒラギノ角ゴ ProN W3" charset="0"/>
          <a:sym typeface="Gill Sans" charset="0"/>
        </a:defRPr>
      </a:lvl7pPr>
      <a:lvl8pPr marL="1371600" algn="ctr" rtl="0" fontAlgn="base">
        <a:spcBef>
          <a:spcPct val="0"/>
        </a:spcBef>
        <a:spcAft>
          <a:spcPct val="0"/>
        </a:spcAft>
        <a:defRPr sz="8400">
          <a:solidFill>
            <a:schemeClr val="tx1"/>
          </a:solidFill>
          <a:latin typeface="Gill Sans" charset="0"/>
          <a:ea typeface="ヒラギノ角ゴ ProN W3" charset="0"/>
          <a:cs typeface="ヒラギノ角ゴ ProN W3" charset="0"/>
          <a:sym typeface="Gill Sans" charset="0"/>
        </a:defRPr>
      </a:lvl8pPr>
      <a:lvl9pPr marL="1828800" algn="ctr" rtl="0" fontAlgn="base">
        <a:spcBef>
          <a:spcPct val="0"/>
        </a:spcBef>
        <a:spcAft>
          <a:spcPct val="0"/>
        </a:spcAft>
        <a:defRPr sz="8400">
          <a:solidFill>
            <a:schemeClr val="tx1"/>
          </a:solidFill>
          <a:latin typeface="Gill Sans" charset="0"/>
          <a:ea typeface="ヒラギノ角ゴ ProN W3" charset="0"/>
          <a:cs typeface="ヒラギノ角ゴ ProN W3" charset="0"/>
          <a:sym typeface="Gill Sans" charset="0"/>
        </a:defRPr>
      </a:lvl9pPr>
    </p:titleStyle>
    <p:bodyStyle>
      <a:lvl1pPr marL="760413" indent="-493713" algn="l" rtl="0" eaLnBrk="0" fontAlgn="base" hangingPunct="0">
        <a:spcBef>
          <a:spcPts val="3800"/>
        </a:spcBef>
        <a:spcAft>
          <a:spcPct val="0"/>
        </a:spcAft>
        <a:buSzPct val="171000"/>
        <a:buFont typeface="Gill Sans" pitchFamily="-84" charset="0"/>
        <a:buChar char="•"/>
        <a:defRPr sz="3200">
          <a:solidFill>
            <a:schemeClr val="tx1"/>
          </a:solidFill>
          <a:latin typeface="+mn-lt"/>
          <a:ea typeface="+mn-ea"/>
          <a:cs typeface="+mn-cs"/>
          <a:sym typeface="Gill Sans" pitchFamily="-84" charset="0"/>
        </a:defRPr>
      </a:lvl1pPr>
      <a:lvl2pPr marL="1204913" indent="-493713" algn="l" rtl="0" eaLnBrk="0" fontAlgn="base" hangingPunct="0">
        <a:spcBef>
          <a:spcPts val="3800"/>
        </a:spcBef>
        <a:spcAft>
          <a:spcPct val="0"/>
        </a:spcAft>
        <a:buSzPct val="171000"/>
        <a:buFont typeface="Gill Sans" pitchFamily="-84" charset="0"/>
        <a:buChar char="•"/>
        <a:defRPr sz="3200">
          <a:solidFill>
            <a:schemeClr val="tx1"/>
          </a:solidFill>
          <a:latin typeface="+mn-lt"/>
          <a:ea typeface="+mn-ea"/>
          <a:cs typeface="+mn-cs"/>
          <a:sym typeface="Gill Sans" pitchFamily="-84" charset="0"/>
        </a:defRPr>
      </a:lvl2pPr>
      <a:lvl3pPr marL="1649413" indent="-493713" algn="l" rtl="0" eaLnBrk="0" fontAlgn="base" hangingPunct="0">
        <a:spcBef>
          <a:spcPts val="3800"/>
        </a:spcBef>
        <a:spcAft>
          <a:spcPct val="0"/>
        </a:spcAft>
        <a:buSzPct val="171000"/>
        <a:buFont typeface="Gill Sans" pitchFamily="-84" charset="0"/>
        <a:buChar char="•"/>
        <a:defRPr sz="3200">
          <a:solidFill>
            <a:schemeClr val="tx1"/>
          </a:solidFill>
          <a:latin typeface="+mn-lt"/>
          <a:ea typeface="+mn-ea"/>
          <a:cs typeface="+mn-cs"/>
          <a:sym typeface="Gill Sans" pitchFamily="-84" charset="0"/>
        </a:defRPr>
      </a:lvl3pPr>
      <a:lvl4pPr marL="2093913" indent="-493713" algn="l" rtl="0" eaLnBrk="0" fontAlgn="base" hangingPunct="0">
        <a:spcBef>
          <a:spcPts val="3800"/>
        </a:spcBef>
        <a:spcAft>
          <a:spcPct val="0"/>
        </a:spcAft>
        <a:buSzPct val="171000"/>
        <a:buFont typeface="Gill Sans" pitchFamily="-84" charset="0"/>
        <a:buChar char="•"/>
        <a:defRPr sz="3200">
          <a:solidFill>
            <a:schemeClr val="tx1"/>
          </a:solidFill>
          <a:latin typeface="+mn-lt"/>
          <a:ea typeface="+mn-ea"/>
          <a:cs typeface="+mn-cs"/>
          <a:sym typeface="Gill Sans" pitchFamily="-84" charset="0"/>
        </a:defRPr>
      </a:lvl4pPr>
      <a:lvl5pPr marL="2538413" indent="-493713" algn="l" rtl="0" eaLnBrk="0" fontAlgn="base" hangingPunct="0">
        <a:spcBef>
          <a:spcPts val="3800"/>
        </a:spcBef>
        <a:spcAft>
          <a:spcPct val="0"/>
        </a:spcAft>
        <a:buSzPct val="171000"/>
        <a:buFont typeface="Gill Sans" pitchFamily="-84" charset="0"/>
        <a:buChar char="•"/>
        <a:defRPr sz="3200">
          <a:solidFill>
            <a:schemeClr val="tx1"/>
          </a:solidFill>
          <a:latin typeface="+mn-lt"/>
          <a:ea typeface="+mn-ea"/>
          <a:cs typeface="+mn-cs"/>
          <a:sym typeface="Gill Sans" pitchFamily="-84" charset="0"/>
        </a:defRPr>
      </a:lvl5pPr>
      <a:lvl6pPr marL="2995613" indent="-493713" algn="l" rtl="0" fontAlgn="base">
        <a:spcBef>
          <a:spcPts val="3800"/>
        </a:spcBef>
        <a:spcAft>
          <a:spcPct val="0"/>
        </a:spcAft>
        <a:buSzPct val="171000"/>
        <a:buFont typeface="Gill Sans" charset="0"/>
        <a:buChar char="•"/>
        <a:defRPr sz="3200">
          <a:solidFill>
            <a:schemeClr val="tx1"/>
          </a:solidFill>
          <a:latin typeface="+mn-lt"/>
          <a:ea typeface="+mn-ea"/>
          <a:cs typeface="+mn-cs"/>
          <a:sym typeface="Gill Sans" charset="0"/>
        </a:defRPr>
      </a:lvl6pPr>
      <a:lvl7pPr marL="3452813" indent="-493713" algn="l" rtl="0" fontAlgn="base">
        <a:spcBef>
          <a:spcPts val="3800"/>
        </a:spcBef>
        <a:spcAft>
          <a:spcPct val="0"/>
        </a:spcAft>
        <a:buSzPct val="171000"/>
        <a:buFont typeface="Gill Sans" charset="0"/>
        <a:buChar char="•"/>
        <a:defRPr sz="3200">
          <a:solidFill>
            <a:schemeClr val="tx1"/>
          </a:solidFill>
          <a:latin typeface="+mn-lt"/>
          <a:ea typeface="+mn-ea"/>
          <a:cs typeface="+mn-cs"/>
          <a:sym typeface="Gill Sans" charset="0"/>
        </a:defRPr>
      </a:lvl7pPr>
      <a:lvl8pPr marL="3910013" indent="-493713" algn="l" rtl="0" fontAlgn="base">
        <a:spcBef>
          <a:spcPts val="3800"/>
        </a:spcBef>
        <a:spcAft>
          <a:spcPct val="0"/>
        </a:spcAft>
        <a:buSzPct val="171000"/>
        <a:buFont typeface="Gill Sans" charset="0"/>
        <a:buChar char="•"/>
        <a:defRPr sz="3200">
          <a:solidFill>
            <a:schemeClr val="tx1"/>
          </a:solidFill>
          <a:latin typeface="+mn-lt"/>
          <a:ea typeface="+mn-ea"/>
          <a:cs typeface="+mn-cs"/>
          <a:sym typeface="Gill Sans" charset="0"/>
        </a:defRPr>
      </a:lvl8pPr>
      <a:lvl9pPr marL="4367213" indent="-493713" algn="l" rtl="0" fontAlgn="base">
        <a:spcBef>
          <a:spcPts val="3800"/>
        </a:spcBef>
        <a:spcAft>
          <a:spcPct val="0"/>
        </a:spcAft>
        <a:buSzPct val="171000"/>
        <a:buFont typeface="Gill Sans" charset="0"/>
        <a:buChar char="•"/>
        <a:defRPr sz="32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313" name="Rectangle 1"/>
          <p:cNvSpPr>
            <a:spLocks noGrp="1" noChangeArrowheads="1"/>
          </p:cNvSpPr>
          <p:nvPr>
            <p:ph type="title"/>
          </p:nvPr>
        </p:nvSpPr>
        <p:spPr bwMode="auto">
          <a:xfrm>
            <a:off x="1270000" y="254000"/>
            <a:ext cx="10464800" cy="243840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xmlns="" val="1"/>
            </a:ext>
          </a:extLst>
        </p:spPr>
        <p:txBody>
          <a:bodyPr vert="horz" wrap="square" lIns="50800" tIns="50800" rIns="50800" bIns="50800" numCol="1" anchor="ctr" anchorCtr="0" compatLnSpc="1">
            <a:prstTxWarp prst="textNoShape">
              <a:avLst/>
            </a:prstTxWarp>
          </a:bodyPr>
          <a:lstStyle/>
          <a:p>
            <a:pPr lvl="0"/>
            <a:r>
              <a:rPr lang="en-US">
                <a:sym typeface="Gill Sans" charset="0"/>
              </a:rPr>
              <a:t>Click to edit Master title style</a:t>
            </a:r>
          </a:p>
        </p:txBody>
      </p:sp>
      <p:sp>
        <p:nvSpPr>
          <p:cNvPr id="13314" name="Rectangle 2"/>
          <p:cNvSpPr>
            <a:spLocks noGrp="1" noChangeArrowheads="1"/>
          </p:cNvSpPr>
          <p:nvPr>
            <p:ph type="body" idx="1"/>
          </p:nvPr>
        </p:nvSpPr>
        <p:spPr bwMode="auto">
          <a:xfrm>
            <a:off x="7772400" y="2768600"/>
            <a:ext cx="3962400" cy="571500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xmlns="" val="1"/>
            </a:ext>
          </a:extLst>
        </p:spPr>
        <p:txBody>
          <a:bodyPr vert="horz" wrap="square" lIns="50800" tIns="50800" rIns="50800" bIns="50800" numCol="1" anchor="ctr" anchorCtr="0" compatLnSpc="1">
            <a:prstTxWarp prst="textNoShape">
              <a:avLst/>
            </a:prstTxWarp>
          </a:bodyPr>
          <a:lstStyle/>
          <a:p>
            <a:pPr lvl="0"/>
            <a:r>
              <a:rPr lang="en-US">
                <a:sym typeface="Gill Sans" charset="0"/>
              </a:rPr>
              <a:t>Click to edit Master text styles</a:t>
            </a:r>
          </a:p>
          <a:p>
            <a:pPr lvl="1"/>
            <a:r>
              <a:rPr lang="en-US">
                <a:sym typeface="Gill Sans" charset="0"/>
              </a:rPr>
              <a:t>Second level</a:t>
            </a:r>
          </a:p>
          <a:p>
            <a:pPr lvl="2"/>
            <a:r>
              <a:rPr lang="en-US">
                <a:sym typeface="Gill Sans" charset="0"/>
              </a:rPr>
              <a:t>Third level</a:t>
            </a:r>
          </a:p>
          <a:p>
            <a:pPr lvl="3"/>
            <a:r>
              <a:rPr lang="en-US">
                <a:sym typeface="Gill Sans" charset="0"/>
              </a:rPr>
              <a:t>Fourth level</a:t>
            </a:r>
          </a:p>
          <a:p>
            <a:pPr lvl="4"/>
            <a:r>
              <a:rPr lang="en-US">
                <a:sym typeface="Gill Sans" charset="0"/>
              </a:rPr>
              <a:t>Fifth level</a:t>
            </a:r>
          </a:p>
        </p:txBody>
      </p:sp>
    </p:spTree>
  </p:cSld>
  <p:clrMap bg1="lt1" tx1="dk1" bg2="lt2" tx2="dk2" accent1="accent1" accent2="accent2" accent3="accent3" accent4="accent4" accent5="accent5" accent6="accent6" hlink="hlink" folHlink="folHlink"/>
  <p:sldLayoutIdLst>
    <p:sldLayoutId id="2147483940" r:id="rId1"/>
    <p:sldLayoutId id="2147483941" r:id="rId2"/>
    <p:sldLayoutId id="2147483942" r:id="rId3"/>
    <p:sldLayoutId id="2147483943" r:id="rId4"/>
    <p:sldLayoutId id="2147483944" r:id="rId5"/>
    <p:sldLayoutId id="2147483945" r:id="rId6"/>
    <p:sldLayoutId id="2147483946" r:id="rId7"/>
    <p:sldLayoutId id="2147483947" r:id="rId8"/>
    <p:sldLayoutId id="2147483948" r:id="rId9"/>
    <p:sldLayoutId id="2147483949" r:id="rId10"/>
    <p:sldLayoutId id="2147483950" r:id="rId11"/>
  </p:sldLayoutIdLst>
  <p:transition/>
  <p:txStyles>
    <p:titleStyle>
      <a:lvl1pPr algn="ctr" rtl="0" eaLnBrk="0" fontAlgn="base" hangingPunct="0">
        <a:spcBef>
          <a:spcPct val="0"/>
        </a:spcBef>
        <a:spcAft>
          <a:spcPct val="0"/>
        </a:spcAft>
        <a:defRPr sz="8400">
          <a:solidFill>
            <a:schemeClr val="tx1"/>
          </a:solidFill>
          <a:latin typeface="+mj-lt"/>
          <a:ea typeface="+mj-ea"/>
          <a:cs typeface="+mj-cs"/>
          <a:sym typeface="Gill Sans" pitchFamily="-84" charset="0"/>
        </a:defRPr>
      </a:lvl1pPr>
      <a:lvl2pPr algn="ctr" rtl="0" eaLnBrk="0" fontAlgn="base" hangingPunct="0">
        <a:spcBef>
          <a:spcPct val="0"/>
        </a:spcBef>
        <a:spcAft>
          <a:spcPct val="0"/>
        </a:spcAft>
        <a:defRPr sz="8400">
          <a:solidFill>
            <a:schemeClr val="tx1"/>
          </a:solidFill>
          <a:latin typeface="Gill Sans" charset="0"/>
          <a:ea typeface="ヒラギノ角ゴ ProN W3" charset="0"/>
          <a:cs typeface="ヒラギノ角ゴ ProN W3" charset="0"/>
          <a:sym typeface="Gill Sans" pitchFamily="-84" charset="0"/>
        </a:defRPr>
      </a:lvl2pPr>
      <a:lvl3pPr algn="ctr" rtl="0" eaLnBrk="0" fontAlgn="base" hangingPunct="0">
        <a:spcBef>
          <a:spcPct val="0"/>
        </a:spcBef>
        <a:spcAft>
          <a:spcPct val="0"/>
        </a:spcAft>
        <a:defRPr sz="8400">
          <a:solidFill>
            <a:schemeClr val="tx1"/>
          </a:solidFill>
          <a:latin typeface="Gill Sans" charset="0"/>
          <a:ea typeface="ヒラギノ角ゴ ProN W3" charset="0"/>
          <a:cs typeface="ヒラギノ角ゴ ProN W3" charset="0"/>
          <a:sym typeface="Gill Sans" pitchFamily="-84" charset="0"/>
        </a:defRPr>
      </a:lvl3pPr>
      <a:lvl4pPr algn="ctr" rtl="0" eaLnBrk="0" fontAlgn="base" hangingPunct="0">
        <a:spcBef>
          <a:spcPct val="0"/>
        </a:spcBef>
        <a:spcAft>
          <a:spcPct val="0"/>
        </a:spcAft>
        <a:defRPr sz="8400">
          <a:solidFill>
            <a:schemeClr val="tx1"/>
          </a:solidFill>
          <a:latin typeface="Gill Sans" charset="0"/>
          <a:ea typeface="ヒラギノ角ゴ ProN W3" charset="0"/>
          <a:cs typeface="ヒラギノ角ゴ ProN W3" charset="0"/>
          <a:sym typeface="Gill Sans" pitchFamily="-84" charset="0"/>
        </a:defRPr>
      </a:lvl4pPr>
      <a:lvl5pPr algn="ctr" rtl="0" eaLnBrk="0" fontAlgn="base" hangingPunct="0">
        <a:spcBef>
          <a:spcPct val="0"/>
        </a:spcBef>
        <a:spcAft>
          <a:spcPct val="0"/>
        </a:spcAft>
        <a:defRPr sz="8400">
          <a:solidFill>
            <a:schemeClr val="tx1"/>
          </a:solidFill>
          <a:latin typeface="Gill Sans" charset="0"/>
          <a:ea typeface="ヒラギノ角ゴ ProN W3" charset="0"/>
          <a:cs typeface="ヒラギノ角ゴ ProN W3" charset="0"/>
          <a:sym typeface="Gill Sans" pitchFamily="-84" charset="0"/>
        </a:defRPr>
      </a:lvl5pPr>
      <a:lvl6pPr marL="457200" algn="ctr" rtl="0" fontAlgn="base">
        <a:spcBef>
          <a:spcPct val="0"/>
        </a:spcBef>
        <a:spcAft>
          <a:spcPct val="0"/>
        </a:spcAft>
        <a:defRPr sz="8400">
          <a:solidFill>
            <a:schemeClr val="tx1"/>
          </a:solidFill>
          <a:latin typeface="Gill Sans" charset="0"/>
          <a:ea typeface="ヒラギノ角ゴ ProN W3" charset="0"/>
          <a:cs typeface="ヒラギノ角ゴ ProN W3" charset="0"/>
          <a:sym typeface="Gill Sans" charset="0"/>
        </a:defRPr>
      </a:lvl6pPr>
      <a:lvl7pPr marL="914400" algn="ctr" rtl="0" fontAlgn="base">
        <a:spcBef>
          <a:spcPct val="0"/>
        </a:spcBef>
        <a:spcAft>
          <a:spcPct val="0"/>
        </a:spcAft>
        <a:defRPr sz="8400">
          <a:solidFill>
            <a:schemeClr val="tx1"/>
          </a:solidFill>
          <a:latin typeface="Gill Sans" charset="0"/>
          <a:ea typeface="ヒラギノ角ゴ ProN W3" charset="0"/>
          <a:cs typeface="ヒラギノ角ゴ ProN W3" charset="0"/>
          <a:sym typeface="Gill Sans" charset="0"/>
        </a:defRPr>
      </a:lvl7pPr>
      <a:lvl8pPr marL="1371600" algn="ctr" rtl="0" fontAlgn="base">
        <a:spcBef>
          <a:spcPct val="0"/>
        </a:spcBef>
        <a:spcAft>
          <a:spcPct val="0"/>
        </a:spcAft>
        <a:defRPr sz="8400">
          <a:solidFill>
            <a:schemeClr val="tx1"/>
          </a:solidFill>
          <a:latin typeface="Gill Sans" charset="0"/>
          <a:ea typeface="ヒラギノ角ゴ ProN W3" charset="0"/>
          <a:cs typeface="ヒラギノ角ゴ ProN W3" charset="0"/>
          <a:sym typeface="Gill Sans" charset="0"/>
        </a:defRPr>
      </a:lvl8pPr>
      <a:lvl9pPr marL="1828800" algn="ctr" rtl="0" fontAlgn="base">
        <a:spcBef>
          <a:spcPct val="0"/>
        </a:spcBef>
        <a:spcAft>
          <a:spcPct val="0"/>
        </a:spcAft>
        <a:defRPr sz="8400">
          <a:solidFill>
            <a:schemeClr val="tx1"/>
          </a:solidFill>
          <a:latin typeface="Gill Sans" charset="0"/>
          <a:ea typeface="ヒラギノ角ゴ ProN W3" charset="0"/>
          <a:cs typeface="ヒラギノ角ゴ ProN W3" charset="0"/>
          <a:sym typeface="Gill Sans" charset="0"/>
        </a:defRPr>
      </a:lvl9pPr>
    </p:titleStyle>
    <p:bodyStyle>
      <a:lvl1pPr marL="760413" indent="-493713" algn="l" rtl="0" eaLnBrk="0" fontAlgn="base" hangingPunct="0">
        <a:spcBef>
          <a:spcPts val="3800"/>
        </a:spcBef>
        <a:spcAft>
          <a:spcPct val="0"/>
        </a:spcAft>
        <a:buSzPct val="171000"/>
        <a:buFont typeface="Gill Sans" pitchFamily="-84" charset="0"/>
        <a:buChar char="•"/>
        <a:defRPr sz="3200">
          <a:solidFill>
            <a:schemeClr val="tx1"/>
          </a:solidFill>
          <a:latin typeface="+mn-lt"/>
          <a:ea typeface="+mn-ea"/>
          <a:cs typeface="+mn-cs"/>
          <a:sym typeface="Gill Sans" pitchFamily="-84" charset="0"/>
        </a:defRPr>
      </a:lvl1pPr>
      <a:lvl2pPr marL="1204913" indent="-493713" algn="l" rtl="0" eaLnBrk="0" fontAlgn="base" hangingPunct="0">
        <a:spcBef>
          <a:spcPts val="3800"/>
        </a:spcBef>
        <a:spcAft>
          <a:spcPct val="0"/>
        </a:spcAft>
        <a:buSzPct val="171000"/>
        <a:buFont typeface="Gill Sans" pitchFamily="-84" charset="0"/>
        <a:buChar char="•"/>
        <a:defRPr sz="3200">
          <a:solidFill>
            <a:schemeClr val="tx1"/>
          </a:solidFill>
          <a:latin typeface="+mn-lt"/>
          <a:ea typeface="+mn-ea"/>
          <a:cs typeface="+mn-cs"/>
          <a:sym typeface="Gill Sans" pitchFamily="-84" charset="0"/>
        </a:defRPr>
      </a:lvl2pPr>
      <a:lvl3pPr marL="1649413" indent="-493713" algn="l" rtl="0" eaLnBrk="0" fontAlgn="base" hangingPunct="0">
        <a:spcBef>
          <a:spcPts val="3800"/>
        </a:spcBef>
        <a:spcAft>
          <a:spcPct val="0"/>
        </a:spcAft>
        <a:buSzPct val="171000"/>
        <a:buFont typeface="Gill Sans" pitchFamily="-84" charset="0"/>
        <a:buChar char="•"/>
        <a:defRPr sz="3200">
          <a:solidFill>
            <a:schemeClr val="tx1"/>
          </a:solidFill>
          <a:latin typeface="+mn-lt"/>
          <a:ea typeface="+mn-ea"/>
          <a:cs typeface="+mn-cs"/>
          <a:sym typeface="Gill Sans" pitchFamily="-84" charset="0"/>
        </a:defRPr>
      </a:lvl3pPr>
      <a:lvl4pPr marL="2093913" indent="-493713" algn="l" rtl="0" eaLnBrk="0" fontAlgn="base" hangingPunct="0">
        <a:spcBef>
          <a:spcPts val="3800"/>
        </a:spcBef>
        <a:spcAft>
          <a:spcPct val="0"/>
        </a:spcAft>
        <a:buSzPct val="171000"/>
        <a:buFont typeface="Gill Sans" pitchFamily="-84" charset="0"/>
        <a:buChar char="•"/>
        <a:defRPr sz="3200">
          <a:solidFill>
            <a:schemeClr val="tx1"/>
          </a:solidFill>
          <a:latin typeface="+mn-lt"/>
          <a:ea typeface="+mn-ea"/>
          <a:cs typeface="+mn-cs"/>
          <a:sym typeface="Gill Sans" pitchFamily="-84" charset="0"/>
        </a:defRPr>
      </a:lvl4pPr>
      <a:lvl5pPr marL="2538413" indent="-493713" algn="l" rtl="0" eaLnBrk="0" fontAlgn="base" hangingPunct="0">
        <a:spcBef>
          <a:spcPts val="3800"/>
        </a:spcBef>
        <a:spcAft>
          <a:spcPct val="0"/>
        </a:spcAft>
        <a:buSzPct val="171000"/>
        <a:buFont typeface="Gill Sans" pitchFamily="-84" charset="0"/>
        <a:buChar char="•"/>
        <a:defRPr sz="3200">
          <a:solidFill>
            <a:schemeClr val="tx1"/>
          </a:solidFill>
          <a:latin typeface="+mn-lt"/>
          <a:ea typeface="+mn-ea"/>
          <a:cs typeface="+mn-cs"/>
          <a:sym typeface="Gill Sans" pitchFamily="-84" charset="0"/>
        </a:defRPr>
      </a:lvl5pPr>
      <a:lvl6pPr marL="2995613" indent="-493713" algn="l" rtl="0" fontAlgn="base">
        <a:spcBef>
          <a:spcPts val="3800"/>
        </a:spcBef>
        <a:spcAft>
          <a:spcPct val="0"/>
        </a:spcAft>
        <a:buSzPct val="171000"/>
        <a:buFont typeface="Gill Sans" charset="0"/>
        <a:buChar char="•"/>
        <a:defRPr sz="3200">
          <a:solidFill>
            <a:schemeClr val="tx1"/>
          </a:solidFill>
          <a:latin typeface="+mn-lt"/>
          <a:ea typeface="+mn-ea"/>
          <a:cs typeface="+mn-cs"/>
          <a:sym typeface="Gill Sans" charset="0"/>
        </a:defRPr>
      </a:lvl6pPr>
      <a:lvl7pPr marL="3452813" indent="-493713" algn="l" rtl="0" fontAlgn="base">
        <a:spcBef>
          <a:spcPts val="3800"/>
        </a:spcBef>
        <a:spcAft>
          <a:spcPct val="0"/>
        </a:spcAft>
        <a:buSzPct val="171000"/>
        <a:buFont typeface="Gill Sans" charset="0"/>
        <a:buChar char="•"/>
        <a:defRPr sz="3200">
          <a:solidFill>
            <a:schemeClr val="tx1"/>
          </a:solidFill>
          <a:latin typeface="+mn-lt"/>
          <a:ea typeface="+mn-ea"/>
          <a:cs typeface="+mn-cs"/>
          <a:sym typeface="Gill Sans" charset="0"/>
        </a:defRPr>
      </a:lvl7pPr>
      <a:lvl8pPr marL="3910013" indent="-493713" algn="l" rtl="0" fontAlgn="base">
        <a:spcBef>
          <a:spcPts val="3800"/>
        </a:spcBef>
        <a:spcAft>
          <a:spcPct val="0"/>
        </a:spcAft>
        <a:buSzPct val="171000"/>
        <a:buFont typeface="Gill Sans" charset="0"/>
        <a:buChar char="•"/>
        <a:defRPr sz="3200">
          <a:solidFill>
            <a:schemeClr val="tx1"/>
          </a:solidFill>
          <a:latin typeface="+mn-lt"/>
          <a:ea typeface="+mn-ea"/>
          <a:cs typeface="+mn-cs"/>
          <a:sym typeface="Gill Sans" charset="0"/>
        </a:defRPr>
      </a:lvl8pPr>
      <a:lvl9pPr marL="4367213" indent="-493713" algn="l" rtl="0" fontAlgn="base">
        <a:spcBef>
          <a:spcPts val="3800"/>
        </a:spcBef>
        <a:spcAft>
          <a:spcPct val="0"/>
        </a:spcAft>
        <a:buSzPct val="171000"/>
        <a:buFont typeface="Gill Sans" charset="0"/>
        <a:buChar char="•"/>
        <a:defRPr sz="32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7" name="Rectangle 1"/>
          <p:cNvSpPr>
            <a:spLocks noGrp="1" noChangeArrowheads="1"/>
          </p:cNvSpPr>
          <p:nvPr>
            <p:ph type="title"/>
          </p:nvPr>
        </p:nvSpPr>
        <p:spPr bwMode="auto">
          <a:xfrm>
            <a:off x="1270000" y="254000"/>
            <a:ext cx="10464800" cy="243840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xmlns="" val="1"/>
            </a:ext>
          </a:extLst>
        </p:spPr>
        <p:txBody>
          <a:bodyPr vert="horz" wrap="square" lIns="50800" tIns="50800" rIns="50800" bIns="50800" numCol="1" anchor="ctr" anchorCtr="0" compatLnSpc="1">
            <a:prstTxWarp prst="textNoShape">
              <a:avLst/>
            </a:prstTxWarp>
          </a:bodyPr>
          <a:lstStyle/>
          <a:p>
            <a:pPr lvl="0"/>
            <a:r>
              <a:rPr lang="en-US">
                <a:sym typeface="Gill Sans" charset="0"/>
              </a:rPr>
              <a:t>Click to edit Master title style</a:t>
            </a:r>
          </a:p>
        </p:txBody>
      </p:sp>
      <p:sp>
        <p:nvSpPr>
          <p:cNvPr id="14338" name="Rectangle 2"/>
          <p:cNvSpPr>
            <a:spLocks noGrp="1" noChangeArrowheads="1"/>
          </p:cNvSpPr>
          <p:nvPr>
            <p:ph type="body" idx="1"/>
          </p:nvPr>
        </p:nvSpPr>
        <p:spPr bwMode="auto">
          <a:xfrm>
            <a:off x="1270000" y="2768600"/>
            <a:ext cx="5041900" cy="571500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xmlns="" val="1"/>
            </a:ext>
          </a:extLst>
        </p:spPr>
        <p:txBody>
          <a:bodyPr vert="horz" wrap="square" lIns="50800" tIns="50800" rIns="50800" bIns="50800" numCol="1" anchor="ctr" anchorCtr="0" compatLnSpc="1">
            <a:prstTxWarp prst="textNoShape">
              <a:avLst/>
            </a:prstTxWarp>
          </a:bodyPr>
          <a:lstStyle/>
          <a:p>
            <a:pPr lvl="0"/>
            <a:r>
              <a:rPr lang="en-US">
                <a:sym typeface="Gill Sans" charset="0"/>
              </a:rPr>
              <a:t>Click to edit Master text styles</a:t>
            </a:r>
          </a:p>
          <a:p>
            <a:pPr lvl="1"/>
            <a:r>
              <a:rPr lang="en-US">
                <a:sym typeface="Gill Sans" charset="0"/>
              </a:rPr>
              <a:t>Second level</a:t>
            </a:r>
          </a:p>
          <a:p>
            <a:pPr lvl="2"/>
            <a:r>
              <a:rPr lang="en-US">
                <a:sym typeface="Gill Sans" charset="0"/>
              </a:rPr>
              <a:t>Third level</a:t>
            </a:r>
          </a:p>
          <a:p>
            <a:pPr lvl="3"/>
            <a:r>
              <a:rPr lang="en-US">
                <a:sym typeface="Gill Sans" charset="0"/>
              </a:rPr>
              <a:t>Fourth level</a:t>
            </a:r>
          </a:p>
          <a:p>
            <a:pPr lvl="4"/>
            <a:r>
              <a:rPr lang="en-US">
                <a:sym typeface="Gill Sans" charset="0"/>
              </a:rPr>
              <a:t>Fifth level</a:t>
            </a:r>
          </a:p>
        </p:txBody>
      </p:sp>
    </p:spTree>
  </p:cSld>
  <p:clrMap bg1="lt1" tx1="dk1" bg2="lt2" tx2="dk2" accent1="accent1" accent2="accent2" accent3="accent3" accent4="accent4" accent5="accent5" accent6="accent6" hlink="hlink" folHlink="folHlink"/>
  <p:sldLayoutIdLst>
    <p:sldLayoutId id="2147483951" r:id="rId1"/>
    <p:sldLayoutId id="2147483952" r:id="rId2"/>
    <p:sldLayoutId id="2147483953" r:id="rId3"/>
    <p:sldLayoutId id="2147483954" r:id="rId4"/>
    <p:sldLayoutId id="2147483955" r:id="rId5"/>
    <p:sldLayoutId id="2147483956" r:id="rId6"/>
    <p:sldLayoutId id="2147483957" r:id="rId7"/>
    <p:sldLayoutId id="2147483958" r:id="rId8"/>
    <p:sldLayoutId id="2147483959" r:id="rId9"/>
    <p:sldLayoutId id="2147483960" r:id="rId10"/>
    <p:sldLayoutId id="2147483961" r:id="rId11"/>
  </p:sldLayoutIdLst>
  <p:transition/>
  <p:txStyles>
    <p:titleStyle>
      <a:lvl1pPr algn="ctr" rtl="0" eaLnBrk="0" fontAlgn="base" hangingPunct="0">
        <a:spcBef>
          <a:spcPct val="0"/>
        </a:spcBef>
        <a:spcAft>
          <a:spcPct val="0"/>
        </a:spcAft>
        <a:defRPr sz="8400">
          <a:solidFill>
            <a:schemeClr val="tx1"/>
          </a:solidFill>
          <a:latin typeface="+mj-lt"/>
          <a:ea typeface="+mj-ea"/>
          <a:cs typeface="+mj-cs"/>
          <a:sym typeface="Gill Sans" pitchFamily="-84" charset="0"/>
        </a:defRPr>
      </a:lvl1pPr>
      <a:lvl2pPr algn="ctr" rtl="0" eaLnBrk="0" fontAlgn="base" hangingPunct="0">
        <a:spcBef>
          <a:spcPct val="0"/>
        </a:spcBef>
        <a:spcAft>
          <a:spcPct val="0"/>
        </a:spcAft>
        <a:defRPr sz="8400">
          <a:solidFill>
            <a:schemeClr val="tx1"/>
          </a:solidFill>
          <a:latin typeface="Gill Sans" charset="0"/>
          <a:ea typeface="ヒラギノ角ゴ ProN W3" charset="0"/>
          <a:cs typeface="ヒラギノ角ゴ ProN W3" charset="0"/>
          <a:sym typeface="Gill Sans" pitchFamily="-84" charset="0"/>
        </a:defRPr>
      </a:lvl2pPr>
      <a:lvl3pPr algn="ctr" rtl="0" eaLnBrk="0" fontAlgn="base" hangingPunct="0">
        <a:spcBef>
          <a:spcPct val="0"/>
        </a:spcBef>
        <a:spcAft>
          <a:spcPct val="0"/>
        </a:spcAft>
        <a:defRPr sz="8400">
          <a:solidFill>
            <a:schemeClr val="tx1"/>
          </a:solidFill>
          <a:latin typeface="Gill Sans" charset="0"/>
          <a:ea typeface="ヒラギノ角ゴ ProN W3" charset="0"/>
          <a:cs typeface="ヒラギノ角ゴ ProN W3" charset="0"/>
          <a:sym typeface="Gill Sans" pitchFamily="-84" charset="0"/>
        </a:defRPr>
      </a:lvl3pPr>
      <a:lvl4pPr algn="ctr" rtl="0" eaLnBrk="0" fontAlgn="base" hangingPunct="0">
        <a:spcBef>
          <a:spcPct val="0"/>
        </a:spcBef>
        <a:spcAft>
          <a:spcPct val="0"/>
        </a:spcAft>
        <a:defRPr sz="8400">
          <a:solidFill>
            <a:schemeClr val="tx1"/>
          </a:solidFill>
          <a:latin typeface="Gill Sans" charset="0"/>
          <a:ea typeface="ヒラギノ角ゴ ProN W3" charset="0"/>
          <a:cs typeface="ヒラギノ角ゴ ProN W3" charset="0"/>
          <a:sym typeface="Gill Sans" pitchFamily="-84" charset="0"/>
        </a:defRPr>
      </a:lvl4pPr>
      <a:lvl5pPr algn="ctr" rtl="0" eaLnBrk="0" fontAlgn="base" hangingPunct="0">
        <a:spcBef>
          <a:spcPct val="0"/>
        </a:spcBef>
        <a:spcAft>
          <a:spcPct val="0"/>
        </a:spcAft>
        <a:defRPr sz="8400">
          <a:solidFill>
            <a:schemeClr val="tx1"/>
          </a:solidFill>
          <a:latin typeface="Gill Sans" charset="0"/>
          <a:ea typeface="ヒラギノ角ゴ ProN W3" charset="0"/>
          <a:cs typeface="ヒラギノ角ゴ ProN W3" charset="0"/>
          <a:sym typeface="Gill Sans" pitchFamily="-84" charset="0"/>
        </a:defRPr>
      </a:lvl5pPr>
      <a:lvl6pPr marL="457200" algn="ctr" rtl="0" fontAlgn="base">
        <a:spcBef>
          <a:spcPct val="0"/>
        </a:spcBef>
        <a:spcAft>
          <a:spcPct val="0"/>
        </a:spcAft>
        <a:defRPr sz="8400">
          <a:solidFill>
            <a:schemeClr val="tx1"/>
          </a:solidFill>
          <a:latin typeface="Gill Sans" charset="0"/>
          <a:ea typeface="ヒラギノ角ゴ ProN W3" charset="0"/>
          <a:cs typeface="ヒラギノ角ゴ ProN W3" charset="0"/>
          <a:sym typeface="Gill Sans" charset="0"/>
        </a:defRPr>
      </a:lvl6pPr>
      <a:lvl7pPr marL="914400" algn="ctr" rtl="0" fontAlgn="base">
        <a:spcBef>
          <a:spcPct val="0"/>
        </a:spcBef>
        <a:spcAft>
          <a:spcPct val="0"/>
        </a:spcAft>
        <a:defRPr sz="8400">
          <a:solidFill>
            <a:schemeClr val="tx1"/>
          </a:solidFill>
          <a:latin typeface="Gill Sans" charset="0"/>
          <a:ea typeface="ヒラギノ角ゴ ProN W3" charset="0"/>
          <a:cs typeface="ヒラギノ角ゴ ProN W3" charset="0"/>
          <a:sym typeface="Gill Sans" charset="0"/>
        </a:defRPr>
      </a:lvl7pPr>
      <a:lvl8pPr marL="1371600" algn="ctr" rtl="0" fontAlgn="base">
        <a:spcBef>
          <a:spcPct val="0"/>
        </a:spcBef>
        <a:spcAft>
          <a:spcPct val="0"/>
        </a:spcAft>
        <a:defRPr sz="8400">
          <a:solidFill>
            <a:schemeClr val="tx1"/>
          </a:solidFill>
          <a:latin typeface="Gill Sans" charset="0"/>
          <a:ea typeface="ヒラギノ角ゴ ProN W3" charset="0"/>
          <a:cs typeface="ヒラギノ角ゴ ProN W3" charset="0"/>
          <a:sym typeface="Gill Sans" charset="0"/>
        </a:defRPr>
      </a:lvl8pPr>
      <a:lvl9pPr marL="1828800" algn="ctr" rtl="0" fontAlgn="base">
        <a:spcBef>
          <a:spcPct val="0"/>
        </a:spcBef>
        <a:spcAft>
          <a:spcPct val="0"/>
        </a:spcAft>
        <a:defRPr sz="8400">
          <a:solidFill>
            <a:schemeClr val="tx1"/>
          </a:solidFill>
          <a:latin typeface="Gill Sans" charset="0"/>
          <a:ea typeface="ヒラギノ角ゴ ProN W3" charset="0"/>
          <a:cs typeface="ヒラギノ角ゴ ProN W3" charset="0"/>
          <a:sym typeface="Gill Sans" charset="0"/>
        </a:defRPr>
      </a:lvl9pPr>
    </p:titleStyle>
    <p:bodyStyle>
      <a:lvl1pPr marL="760413" indent="-493713" algn="l" rtl="0" eaLnBrk="0" fontAlgn="base" hangingPunct="0">
        <a:spcBef>
          <a:spcPts val="3800"/>
        </a:spcBef>
        <a:spcAft>
          <a:spcPct val="0"/>
        </a:spcAft>
        <a:buSzPct val="171000"/>
        <a:buFont typeface="Gill Sans" pitchFamily="-84" charset="0"/>
        <a:buChar char="•"/>
        <a:defRPr sz="3200">
          <a:solidFill>
            <a:schemeClr val="tx1"/>
          </a:solidFill>
          <a:latin typeface="+mn-lt"/>
          <a:ea typeface="+mn-ea"/>
          <a:cs typeface="+mn-cs"/>
          <a:sym typeface="Gill Sans" pitchFamily="-84" charset="0"/>
        </a:defRPr>
      </a:lvl1pPr>
      <a:lvl2pPr marL="1204913" indent="-493713" algn="l" rtl="0" eaLnBrk="0" fontAlgn="base" hangingPunct="0">
        <a:spcBef>
          <a:spcPts val="3800"/>
        </a:spcBef>
        <a:spcAft>
          <a:spcPct val="0"/>
        </a:spcAft>
        <a:buSzPct val="171000"/>
        <a:buFont typeface="Gill Sans" pitchFamily="-84" charset="0"/>
        <a:buChar char="•"/>
        <a:defRPr sz="3200">
          <a:solidFill>
            <a:schemeClr val="tx1"/>
          </a:solidFill>
          <a:latin typeface="+mn-lt"/>
          <a:ea typeface="+mn-ea"/>
          <a:cs typeface="+mn-cs"/>
          <a:sym typeface="Gill Sans" pitchFamily="-84" charset="0"/>
        </a:defRPr>
      </a:lvl2pPr>
      <a:lvl3pPr marL="1649413" indent="-493713" algn="l" rtl="0" eaLnBrk="0" fontAlgn="base" hangingPunct="0">
        <a:spcBef>
          <a:spcPts val="3800"/>
        </a:spcBef>
        <a:spcAft>
          <a:spcPct val="0"/>
        </a:spcAft>
        <a:buSzPct val="171000"/>
        <a:buFont typeface="Gill Sans" pitchFamily="-84" charset="0"/>
        <a:buChar char="•"/>
        <a:defRPr sz="3200">
          <a:solidFill>
            <a:schemeClr val="tx1"/>
          </a:solidFill>
          <a:latin typeface="+mn-lt"/>
          <a:ea typeface="+mn-ea"/>
          <a:cs typeface="+mn-cs"/>
          <a:sym typeface="Gill Sans" pitchFamily="-84" charset="0"/>
        </a:defRPr>
      </a:lvl3pPr>
      <a:lvl4pPr marL="2093913" indent="-493713" algn="l" rtl="0" eaLnBrk="0" fontAlgn="base" hangingPunct="0">
        <a:spcBef>
          <a:spcPts val="3800"/>
        </a:spcBef>
        <a:spcAft>
          <a:spcPct val="0"/>
        </a:spcAft>
        <a:buSzPct val="171000"/>
        <a:buFont typeface="Gill Sans" pitchFamily="-84" charset="0"/>
        <a:buChar char="•"/>
        <a:defRPr sz="3200">
          <a:solidFill>
            <a:schemeClr val="tx1"/>
          </a:solidFill>
          <a:latin typeface="+mn-lt"/>
          <a:ea typeface="+mn-ea"/>
          <a:cs typeface="+mn-cs"/>
          <a:sym typeface="Gill Sans" pitchFamily="-84" charset="0"/>
        </a:defRPr>
      </a:lvl4pPr>
      <a:lvl5pPr marL="2538413" indent="-493713" algn="l" rtl="0" eaLnBrk="0" fontAlgn="base" hangingPunct="0">
        <a:spcBef>
          <a:spcPts val="3800"/>
        </a:spcBef>
        <a:spcAft>
          <a:spcPct val="0"/>
        </a:spcAft>
        <a:buSzPct val="171000"/>
        <a:buFont typeface="Gill Sans" pitchFamily="-84" charset="0"/>
        <a:buChar char="•"/>
        <a:defRPr sz="3200">
          <a:solidFill>
            <a:schemeClr val="tx1"/>
          </a:solidFill>
          <a:latin typeface="+mn-lt"/>
          <a:ea typeface="+mn-ea"/>
          <a:cs typeface="+mn-cs"/>
          <a:sym typeface="Gill Sans" pitchFamily="-84" charset="0"/>
        </a:defRPr>
      </a:lvl5pPr>
      <a:lvl6pPr marL="2995613" indent="-493713" algn="l" rtl="0" fontAlgn="base">
        <a:spcBef>
          <a:spcPts val="3800"/>
        </a:spcBef>
        <a:spcAft>
          <a:spcPct val="0"/>
        </a:spcAft>
        <a:buSzPct val="171000"/>
        <a:buFont typeface="Gill Sans" charset="0"/>
        <a:buChar char="•"/>
        <a:defRPr sz="3200">
          <a:solidFill>
            <a:schemeClr val="tx1"/>
          </a:solidFill>
          <a:latin typeface="+mn-lt"/>
          <a:ea typeface="+mn-ea"/>
          <a:cs typeface="+mn-cs"/>
          <a:sym typeface="Gill Sans" charset="0"/>
        </a:defRPr>
      </a:lvl6pPr>
      <a:lvl7pPr marL="3452813" indent="-493713" algn="l" rtl="0" fontAlgn="base">
        <a:spcBef>
          <a:spcPts val="3800"/>
        </a:spcBef>
        <a:spcAft>
          <a:spcPct val="0"/>
        </a:spcAft>
        <a:buSzPct val="171000"/>
        <a:buFont typeface="Gill Sans" charset="0"/>
        <a:buChar char="•"/>
        <a:defRPr sz="3200">
          <a:solidFill>
            <a:schemeClr val="tx1"/>
          </a:solidFill>
          <a:latin typeface="+mn-lt"/>
          <a:ea typeface="+mn-ea"/>
          <a:cs typeface="+mn-cs"/>
          <a:sym typeface="Gill Sans" charset="0"/>
        </a:defRPr>
      </a:lvl7pPr>
      <a:lvl8pPr marL="3910013" indent="-493713" algn="l" rtl="0" fontAlgn="base">
        <a:spcBef>
          <a:spcPts val="3800"/>
        </a:spcBef>
        <a:spcAft>
          <a:spcPct val="0"/>
        </a:spcAft>
        <a:buSzPct val="171000"/>
        <a:buFont typeface="Gill Sans" charset="0"/>
        <a:buChar char="•"/>
        <a:defRPr sz="3200">
          <a:solidFill>
            <a:schemeClr val="tx1"/>
          </a:solidFill>
          <a:latin typeface="+mn-lt"/>
          <a:ea typeface="+mn-ea"/>
          <a:cs typeface="+mn-cs"/>
          <a:sym typeface="Gill Sans" charset="0"/>
        </a:defRPr>
      </a:lvl8pPr>
      <a:lvl9pPr marL="4367213" indent="-493713" algn="l" rtl="0" fontAlgn="base">
        <a:spcBef>
          <a:spcPts val="3800"/>
        </a:spcBef>
        <a:spcAft>
          <a:spcPct val="0"/>
        </a:spcAft>
        <a:buSzPct val="171000"/>
        <a:buFont typeface="Gill Sans" charset="0"/>
        <a:buChar char="•"/>
        <a:defRPr sz="32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530" name="Title Placeholder 1"/>
          <p:cNvSpPr>
            <a:spLocks noGrp="1"/>
          </p:cNvSpPr>
          <p:nvPr>
            <p:ph type="title"/>
          </p:nvPr>
        </p:nvSpPr>
        <p:spPr bwMode="auto">
          <a:xfrm>
            <a:off x="781050" y="152400"/>
            <a:ext cx="11437938" cy="1901825"/>
          </a:xfrm>
          <a:prstGeom prst="rect">
            <a:avLst/>
          </a:prstGeom>
          <a:noFill/>
          <a:ln w="9525">
            <a:noFill/>
            <a:miter lim="800000"/>
            <a:headEnd/>
            <a:tailEnd/>
          </a:ln>
        </p:spPr>
        <p:txBody>
          <a:bodyPr vert="horz" wrap="square" lIns="130046" tIns="65023" rIns="130046" bIns="65023" numCol="1" anchor="b" anchorCtr="0" compatLnSpc="1">
            <a:prstTxWarp prst="textNoShape">
              <a:avLst/>
            </a:prstTxWarp>
          </a:bodyPr>
          <a:lstStyle/>
          <a:p>
            <a:pPr lvl="0"/>
            <a:r>
              <a:rPr lang="ru-RU" smtClean="0"/>
              <a:t>Click to edit Master title style</a:t>
            </a:r>
            <a:endParaRPr lang="en-US" smtClean="0"/>
          </a:p>
        </p:txBody>
      </p:sp>
      <p:sp>
        <p:nvSpPr>
          <p:cNvPr id="22531" name="Text Placeholder 2"/>
          <p:cNvSpPr>
            <a:spLocks noGrp="1"/>
          </p:cNvSpPr>
          <p:nvPr>
            <p:ph type="body" idx="1"/>
          </p:nvPr>
        </p:nvSpPr>
        <p:spPr bwMode="auto">
          <a:xfrm>
            <a:off x="781050" y="2276475"/>
            <a:ext cx="11437938" cy="6176963"/>
          </a:xfrm>
          <a:prstGeom prst="rect">
            <a:avLst/>
          </a:prstGeom>
          <a:noFill/>
          <a:ln w="9525">
            <a:noFill/>
            <a:miter lim="800000"/>
            <a:headEnd/>
            <a:tailEnd/>
          </a:ln>
        </p:spPr>
        <p:txBody>
          <a:bodyPr vert="horz" wrap="square" lIns="130046" tIns="65023" rIns="130046" bIns="65023" numCol="1" anchor="t" anchorCtr="0" compatLnSpc="1">
            <a:prstTxWarp prst="textNoShape">
              <a:avLst/>
            </a:prstTxWarp>
          </a:bodyPr>
          <a:lstStyle/>
          <a:p>
            <a:pPr lvl="0"/>
            <a:r>
              <a:rPr lang="ru-RU" smtClean="0"/>
              <a:t>Click to edit Master text styles</a:t>
            </a:r>
          </a:p>
          <a:p>
            <a:pPr lvl="1"/>
            <a:r>
              <a:rPr lang="ru-RU" smtClean="0"/>
              <a:t>Second level</a:t>
            </a:r>
          </a:p>
          <a:p>
            <a:pPr lvl="2"/>
            <a:r>
              <a:rPr lang="ru-RU" smtClean="0"/>
              <a:t>Third level</a:t>
            </a:r>
          </a:p>
          <a:p>
            <a:pPr lvl="3"/>
            <a:r>
              <a:rPr lang="ru-RU" smtClean="0"/>
              <a:t>Fourth level</a:t>
            </a:r>
          </a:p>
          <a:p>
            <a:pPr lvl="4"/>
            <a:r>
              <a:rPr lang="ru-RU" smtClean="0"/>
              <a:t>Fifth level</a:t>
            </a:r>
            <a:endParaRPr lang="en-US" smtClean="0"/>
          </a:p>
        </p:txBody>
      </p:sp>
      <p:sp>
        <p:nvSpPr>
          <p:cNvPr id="4" name="Date Placeholder 3"/>
          <p:cNvSpPr>
            <a:spLocks noGrp="1"/>
          </p:cNvSpPr>
          <p:nvPr>
            <p:ph type="dt" sz="half" idx="2"/>
          </p:nvPr>
        </p:nvSpPr>
        <p:spPr>
          <a:xfrm>
            <a:off x="8007350" y="8924925"/>
            <a:ext cx="3033713" cy="519113"/>
          </a:xfrm>
          <a:prstGeom prst="rect">
            <a:avLst/>
          </a:prstGeom>
        </p:spPr>
        <p:txBody>
          <a:bodyPr vert="horz" wrap="square" lIns="130046" tIns="65023" rIns="130046" bIns="65023" numCol="1" anchor="ctr" anchorCtr="0" compatLnSpc="1">
            <a:prstTxWarp prst="textNoShape">
              <a:avLst/>
            </a:prstTxWarp>
          </a:bodyPr>
          <a:lstStyle>
            <a:lvl1pPr algn="r">
              <a:defRPr sz="1700">
                <a:solidFill>
                  <a:schemeClr val="bg1"/>
                </a:solidFill>
              </a:defRPr>
            </a:lvl1pPr>
          </a:lstStyle>
          <a:p>
            <a:fld id="{74ABC59B-A69A-4C6E-8FDE-D5067235EBCA}" type="datetimeFigureOut">
              <a:rPr lang="en-US"/>
              <a:pPr/>
              <a:t>8/13/2013</a:t>
            </a:fld>
            <a:endParaRPr lang="en-US"/>
          </a:p>
        </p:txBody>
      </p:sp>
      <p:sp>
        <p:nvSpPr>
          <p:cNvPr id="5" name="Footer Placeholder 4"/>
          <p:cNvSpPr>
            <a:spLocks noGrp="1"/>
          </p:cNvSpPr>
          <p:nvPr>
            <p:ph type="ftr" sz="quarter" idx="3"/>
          </p:nvPr>
        </p:nvSpPr>
        <p:spPr>
          <a:xfrm>
            <a:off x="376238" y="8924925"/>
            <a:ext cx="6884987" cy="519113"/>
          </a:xfrm>
          <a:prstGeom prst="rect">
            <a:avLst/>
          </a:prstGeom>
        </p:spPr>
        <p:txBody>
          <a:bodyPr vert="horz" lIns="130046" tIns="65023" rIns="130046" bIns="65023" rtlCol="0" anchor="ctr"/>
          <a:lstStyle>
            <a:lvl1pPr algn="l">
              <a:defRPr sz="1700">
                <a:solidFill>
                  <a:schemeClr val="bg1"/>
                </a:solidFill>
                <a:latin typeface="Gill Sans" charset="0"/>
                <a:ea typeface="ヒラギノ角ゴ ProN W3" charset="0"/>
                <a:cs typeface="ヒラギノ角ゴ ProN W3" charset="0"/>
                <a:sym typeface="Gill Sans" charset="0"/>
              </a:defRPr>
            </a:lvl1pPr>
          </a:lstStyle>
          <a:p>
            <a:pPr>
              <a:defRPr/>
            </a:pPr>
            <a:endParaRPr lang="en-US"/>
          </a:p>
        </p:txBody>
      </p:sp>
      <p:sp>
        <p:nvSpPr>
          <p:cNvPr id="6" name="Slide Number Placeholder 5"/>
          <p:cNvSpPr>
            <a:spLocks noGrp="1"/>
          </p:cNvSpPr>
          <p:nvPr>
            <p:ph type="sldNum" sz="quarter" idx="4"/>
          </p:nvPr>
        </p:nvSpPr>
        <p:spPr>
          <a:xfrm>
            <a:off x="11233150" y="8924925"/>
            <a:ext cx="1408113" cy="519113"/>
          </a:xfrm>
          <a:prstGeom prst="rect">
            <a:avLst/>
          </a:prstGeom>
        </p:spPr>
        <p:txBody>
          <a:bodyPr vert="horz" wrap="square" lIns="130046" tIns="65023" rIns="130046" bIns="65023" numCol="1" anchor="ctr" anchorCtr="0" compatLnSpc="1">
            <a:prstTxWarp prst="textNoShape">
              <a:avLst/>
            </a:prstTxWarp>
          </a:bodyPr>
          <a:lstStyle>
            <a:lvl1pPr algn="r">
              <a:defRPr sz="5100">
                <a:solidFill>
                  <a:schemeClr val="bg1"/>
                </a:solidFill>
              </a:defRPr>
            </a:lvl1pPr>
          </a:lstStyle>
          <a:p>
            <a:fld id="{349C7119-A9A4-4E4D-9F40-DD2D5B5D3162}"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973" r:id="rId1"/>
    <p:sldLayoutId id="2147483962" r:id="rId2"/>
    <p:sldLayoutId id="2147483963" r:id="rId3"/>
    <p:sldLayoutId id="2147483964" r:id="rId4"/>
    <p:sldLayoutId id="2147483965" r:id="rId5"/>
    <p:sldLayoutId id="2147483966" r:id="rId6"/>
    <p:sldLayoutId id="2147483967" r:id="rId7"/>
    <p:sldLayoutId id="2147483968" r:id="rId8"/>
    <p:sldLayoutId id="2147483969" r:id="rId9"/>
    <p:sldLayoutId id="2147483970" r:id="rId10"/>
    <p:sldLayoutId id="2147483971" r:id="rId11"/>
    <p:sldLayoutId id="2147483972" r:id="rId12"/>
  </p:sldLayoutIdLst>
  <p:txStyles>
    <p:titleStyle>
      <a:lvl1pPr algn="ctr" defTabSz="1300163" rtl="0" fontAlgn="base">
        <a:spcBef>
          <a:spcPct val="0"/>
        </a:spcBef>
        <a:spcAft>
          <a:spcPct val="0"/>
        </a:spcAft>
        <a:defRPr sz="6500" kern="1200">
          <a:solidFill>
            <a:schemeClr val="accent1"/>
          </a:solidFill>
          <a:latin typeface="+mj-lt"/>
          <a:ea typeface="ＭＳ Ｐゴシック" pitchFamily="-84" charset="-128"/>
          <a:cs typeface="+mj-cs"/>
        </a:defRPr>
      </a:lvl1pPr>
      <a:lvl2pPr algn="ctr" defTabSz="1300163" rtl="0" fontAlgn="base">
        <a:spcBef>
          <a:spcPct val="0"/>
        </a:spcBef>
        <a:spcAft>
          <a:spcPct val="0"/>
        </a:spcAft>
        <a:defRPr sz="6500">
          <a:solidFill>
            <a:schemeClr val="accent1"/>
          </a:solidFill>
          <a:latin typeface="News Gothic MT" pitchFamily="-84" charset="0"/>
          <a:ea typeface="ＭＳ Ｐゴシック" pitchFamily="-84" charset="-128"/>
        </a:defRPr>
      </a:lvl2pPr>
      <a:lvl3pPr algn="ctr" defTabSz="1300163" rtl="0" fontAlgn="base">
        <a:spcBef>
          <a:spcPct val="0"/>
        </a:spcBef>
        <a:spcAft>
          <a:spcPct val="0"/>
        </a:spcAft>
        <a:defRPr sz="6500">
          <a:solidFill>
            <a:schemeClr val="accent1"/>
          </a:solidFill>
          <a:latin typeface="News Gothic MT" pitchFamily="-84" charset="0"/>
          <a:ea typeface="ＭＳ Ｐゴシック" pitchFamily="-84" charset="-128"/>
        </a:defRPr>
      </a:lvl3pPr>
      <a:lvl4pPr algn="ctr" defTabSz="1300163" rtl="0" fontAlgn="base">
        <a:spcBef>
          <a:spcPct val="0"/>
        </a:spcBef>
        <a:spcAft>
          <a:spcPct val="0"/>
        </a:spcAft>
        <a:defRPr sz="6500">
          <a:solidFill>
            <a:schemeClr val="accent1"/>
          </a:solidFill>
          <a:latin typeface="News Gothic MT" pitchFamily="-84" charset="0"/>
          <a:ea typeface="ＭＳ Ｐゴシック" pitchFamily="-84" charset="-128"/>
        </a:defRPr>
      </a:lvl4pPr>
      <a:lvl5pPr algn="ctr" defTabSz="1300163" rtl="0" fontAlgn="base">
        <a:spcBef>
          <a:spcPct val="0"/>
        </a:spcBef>
        <a:spcAft>
          <a:spcPct val="0"/>
        </a:spcAft>
        <a:defRPr sz="6500">
          <a:solidFill>
            <a:schemeClr val="accent1"/>
          </a:solidFill>
          <a:latin typeface="News Gothic MT" pitchFamily="-84" charset="0"/>
          <a:ea typeface="ＭＳ Ｐゴシック" pitchFamily="-84" charset="-128"/>
        </a:defRPr>
      </a:lvl5pPr>
      <a:lvl6pPr marL="457200" algn="ctr" defTabSz="1300163" rtl="0" fontAlgn="base">
        <a:spcBef>
          <a:spcPct val="0"/>
        </a:spcBef>
        <a:spcAft>
          <a:spcPct val="0"/>
        </a:spcAft>
        <a:defRPr sz="6500">
          <a:solidFill>
            <a:schemeClr val="accent1"/>
          </a:solidFill>
          <a:latin typeface="News Gothic MT" pitchFamily="-84" charset="0"/>
          <a:ea typeface="ＭＳ Ｐゴシック" pitchFamily="-84" charset="-128"/>
        </a:defRPr>
      </a:lvl6pPr>
      <a:lvl7pPr marL="914400" algn="ctr" defTabSz="1300163" rtl="0" fontAlgn="base">
        <a:spcBef>
          <a:spcPct val="0"/>
        </a:spcBef>
        <a:spcAft>
          <a:spcPct val="0"/>
        </a:spcAft>
        <a:defRPr sz="6500">
          <a:solidFill>
            <a:schemeClr val="accent1"/>
          </a:solidFill>
          <a:latin typeface="News Gothic MT" pitchFamily="-84" charset="0"/>
          <a:ea typeface="ＭＳ Ｐゴシック" pitchFamily="-84" charset="-128"/>
        </a:defRPr>
      </a:lvl7pPr>
      <a:lvl8pPr marL="1371600" algn="ctr" defTabSz="1300163" rtl="0" fontAlgn="base">
        <a:spcBef>
          <a:spcPct val="0"/>
        </a:spcBef>
        <a:spcAft>
          <a:spcPct val="0"/>
        </a:spcAft>
        <a:defRPr sz="6500">
          <a:solidFill>
            <a:schemeClr val="accent1"/>
          </a:solidFill>
          <a:latin typeface="News Gothic MT" pitchFamily="-84" charset="0"/>
          <a:ea typeface="ＭＳ Ｐゴシック" pitchFamily="-84" charset="-128"/>
        </a:defRPr>
      </a:lvl8pPr>
      <a:lvl9pPr marL="1828800" algn="ctr" defTabSz="1300163" rtl="0" fontAlgn="base">
        <a:spcBef>
          <a:spcPct val="0"/>
        </a:spcBef>
        <a:spcAft>
          <a:spcPct val="0"/>
        </a:spcAft>
        <a:defRPr sz="6500">
          <a:solidFill>
            <a:schemeClr val="accent1"/>
          </a:solidFill>
          <a:latin typeface="News Gothic MT" pitchFamily="-84" charset="0"/>
          <a:ea typeface="ＭＳ Ｐゴシック" pitchFamily="-84" charset="-128"/>
        </a:defRPr>
      </a:lvl9pPr>
    </p:titleStyle>
    <p:bodyStyle>
      <a:lvl1pPr marL="495300" indent="-495300" algn="l" defTabSz="1300163" rtl="0" fontAlgn="base">
        <a:spcBef>
          <a:spcPts val="2850"/>
        </a:spcBef>
        <a:spcAft>
          <a:spcPct val="0"/>
        </a:spcAft>
        <a:buClr>
          <a:srgbClr val="6FB7D7"/>
        </a:buClr>
        <a:buSzPct val="110000"/>
        <a:buFont typeface="Wingdings 2" pitchFamily="18" charset="2"/>
        <a:buChar char=""/>
        <a:defRPr sz="3400" kern="1200">
          <a:solidFill>
            <a:srgbClr val="595959"/>
          </a:solidFill>
          <a:latin typeface="+mn-lt"/>
          <a:ea typeface="ＭＳ Ｐゴシック" pitchFamily="-84" charset="-128"/>
          <a:cs typeface="+mn-cs"/>
        </a:defRPr>
      </a:lvl1pPr>
      <a:lvl2pPr marL="974725" indent="-477838" algn="l" defTabSz="1300163" rtl="0" fontAlgn="base">
        <a:spcBef>
          <a:spcPts val="850"/>
        </a:spcBef>
        <a:spcAft>
          <a:spcPct val="0"/>
        </a:spcAft>
        <a:buClr>
          <a:srgbClr val="215D77"/>
        </a:buClr>
        <a:buSzPct val="110000"/>
        <a:buFont typeface="Wingdings 2" pitchFamily="18" charset="2"/>
        <a:buChar char=""/>
        <a:defRPr sz="3100" kern="1200">
          <a:solidFill>
            <a:srgbClr val="595959"/>
          </a:solidFill>
          <a:latin typeface="+mn-lt"/>
          <a:ea typeface="ＭＳ Ｐゴシック" pitchFamily="-84" charset="-128"/>
          <a:cs typeface="+mn-cs"/>
        </a:defRPr>
      </a:lvl2pPr>
      <a:lvl3pPr marL="1376363" indent="-401638" algn="l" defTabSz="1300163" rtl="0" fontAlgn="base">
        <a:spcBef>
          <a:spcPts val="850"/>
        </a:spcBef>
        <a:spcAft>
          <a:spcPct val="0"/>
        </a:spcAft>
        <a:buClr>
          <a:srgbClr val="6FB7D7"/>
        </a:buClr>
        <a:buSzPct val="110000"/>
        <a:buFont typeface="Wingdings 2" pitchFamily="18" charset="2"/>
        <a:buChar char=""/>
        <a:defRPr sz="2800" kern="1200">
          <a:solidFill>
            <a:srgbClr val="595959"/>
          </a:solidFill>
          <a:latin typeface="+mn-lt"/>
          <a:ea typeface="ＭＳ Ｐゴシック" pitchFamily="-84" charset="-128"/>
          <a:cs typeface="+mn-cs"/>
        </a:defRPr>
      </a:lvl3pPr>
      <a:lvl4pPr marL="1797050" indent="-419100" algn="l" defTabSz="1300163" rtl="0" fontAlgn="base">
        <a:spcBef>
          <a:spcPts val="850"/>
        </a:spcBef>
        <a:spcAft>
          <a:spcPct val="0"/>
        </a:spcAft>
        <a:buClr>
          <a:srgbClr val="215D77"/>
        </a:buClr>
        <a:buSzPct val="110000"/>
        <a:buFont typeface="Wingdings 2" pitchFamily="18" charset="2"/>
        <a:buChar char=""/>
        <a:defRPr sz="2600" kern="1200">
          <a:solidFill>
            <a:srgbClr val="595959"/>
          </a:solidFill>
          <a:latin typeface="+mn-lt"/>
          <a:ea typeface="ＭＳ Ｐゴシック" pitchFamily="-84" charset="-128"/>
          <a:cs typeface="+mn-cs"/>
        </a:defRPr>
      </a:lvl4pPr>
      <a:lvl5pPr marL="2198688" indent="-401638" algn="l" defTabSz="1300163" rtl="0" fontAlgn="base">
        <a:spcBef>
          <a:spcPts val="850"/>
        </a:spcBef>
        <a:spcAft>
          <a:spcPct val="0"/>
        </a:spcAft>
        <a:buClr>
          <a:srgbClr val="6FB7D7"/>
        </a:buClr>
        <a:buSzPct val="110000"/>
        <a:buFont typeface="Wingdings 2" pitchFamily="18" charset="2"/>
        <a:buChar char=""/>
        <a:defRPr sz="2600" kern="1200">
          <a:solidFill>
            <a:srgbClr val="595959"/>
          </a:solidFill>
          <a:latin typeface="+mn-lt"/>
          <a:ea typeface="ＭＳ Ｐゴシック" pitchFamily="-84" charset="-128"/>
          <a:cs typeface="+mn-cs"/>
        </a:defRPr>
      </a:lvl5pPr>
      <a:lvl6pPr marL="2600919" indent="-401878" algn="l" defTabSz="1300460" rtl="0" eaLnBrk="1" latinLnBrk="0" hangingPunct="1">
        <a:spcBef>
          <a:spcPct val="20000"/>
        </a:spcBef>
        <a:buClr>
          <a:schemeClr val="accent2"/>
        </a:buClr>
        <a:buSzPct val="110000"/>
        <a:buFont typeface="Wingdings 2" pitchFamily="18" charset="2"/>
        <a:buChar char=""/>
        <a:defRPr lang="en-US" sz="2600" kern="1200" dirty="0" smtClean="0">
          <a:solidFill>
            <a:schemeClr val="tx1">
              <a:lumMod val="65000"/>
              <a:lumOff val="35000"/>
            </a:schemeClr>
          </a:solidFill>
          <a:latin typeface="+mn-lt"/>
          <a:ea typeface="+mn-ea"/>
          <a:cs typeface="+mn-cs"/>
        </a:defRPr>
      </a:lvl6pPr>
      <a:lvl7pPr marL="3011828" indent="-401878" algn="l" defTabSz="1300460" rtl="0" eaLnBrk="1" latinLnBrk="0" hangingPunct="1">
        <a:spcBef>
          <a:spcPct val="20000"/>
        </a:spcBef>
        <a:buClr>
          <a:schemeClr val="accent1">
            <a:lumMod val="60000"/>
            <a:lumOff val="40000"/>
          </a:schemeClr>
        </a:buClr>
        <a:buSzPct val="110000"/>
        <a:buFont typeface="Wingdings 2" pitchFamily="18" charset="2"/>
        <a:buChar char=""/>
        <a:defRPr lang="en-US" sz="2600" kern="1200" dirty="0" smtClean="0">
          <a:solidFill>
            <a:schemeClr val="tx1">
              <a:lumMod val="65000"/>
              <a:lumOff val="35000"/>
            </a:schemeClr>
          </a:solidFill>
          <a:latin typeface="+mn-lt"/>
          <a:ea typeface="+mn-ea"/>
          <a:cs typeface="+mn-cs"/>
        </a:defRPr>
      </a:lvl7pPr>
      <a:lvl8pPr marL="3411450" indent="-401878" algn="l" defTabSz="1300460" rtl="0" eaLnBrk="1" latinLnBrk="0" hangingPunct="1">
        <a:spcBef>
          <a:spcPct val="20000"/>
        </a:spcBef>
        <a:buClr>
          <a:schemeClr val="accent2"/>
        </a:buClr>
        <a:buSzPct val="110000"/>
        <a:buFont typeface="Wingdings 2" pitchFamily="18" charset="2"/>
        <a:buChar char=""/>
        <a:defRPr lang="en-US" sz="2600" kern="1200" dirty="0" smtClean="0">
          <a:solidFill>
            <a:schemeClr val="tx1">
              <a:lumMod val="65000"/>
              <a:lumOff val="35000"/>
            </a:schemeClr>
          </a:solidFill>
          <a:latin typeface="+mn-lt"/>
          <a:ea typeface="+mn-ea"/>
          <a:cs typeface="+mn-cs"/>
        </a:defRPr>
      </a:lvl8pPr>
      <a:lvl9pPr marL="3824616" indent="-401878" algn="l" defTabSz="1300460" rtl="0" eaLnBrk="1" latinLnBrk="0" hangingPunct="1">
        <a:spcBef>
          <a:spcPct val="20000"/>
        </a:spcBef>
        <a:buClr>
          <a:schemeClr val="accent1">
            <a:lumMod val="60000"/>
            <a:lumOff val="40000"/>
          </a:schemeClr>
        </a:buClr>
        <a:buSzPct val="110000"/>
        <a:buFont typeface="Wingdings 2" pitchFamily="18" charset="2"/>
        <a:buChar char=""/>
        <a:defRPr lang="en-US" sz="2600" kern="1200" dirty="0">
          <a:solidFill>
            <a:schemeClr val="tx1">
              <a:lumMod val="65000"/>
              <a:lumOff val="35000"/>
            </a:schemeClr>
          </a:solidFill>
          <a:latin typeface="+mn-lt"/>
          <a:ea typeface="+mn-ea"/>
          <a:cs typeface="+mn-cs"/>
        </a:defRPr>
      </a:lvl9pPr>
    </p:bodyStyle>
    <p:otherStyle>
      <a:defPPr>
        <a:defRPr/>
      </a:defPPr>
      <a:lvl1pPr marL="0" algn="l" defTabSz="1300460" rtl="0" eaLnBrk="1" latinLnBrk="0" hangingPunct="1">
        <a:defRPr sz="2600" kern="1200">
          <a:solidFill>
            <a:schemeClr val="tx1"/>
          </a:solidFill>
          <a:latin typeface="+mn-lt"/>
          <a:ea typeface="+mn-ea"/>
          <a:cs typeface="+mn-cs"/>
        </a:defRPr>
      </a:lvl1pPr>
      <a:lvl2pPr marL="650230" algn="l" defTabSz="1300460" rtl="0" eaLnBrk="1" latinLnBrk="0" hangingPunct="1">
        <a:defRPr sz="2600" kern="1200">
          <a:solidFill>
            <a:schemeClr val="tx1"/>
          </a:solidFill>
          <a:latin typeface="+mn-lt"/>
          <a:ea typeface="+mn-ea"/>
          <a:cs typeface="+mn-cs"/>
        </a:defRPr>
      </a:lvl2pPr>
      <a:lvl3pPr marL="1300460" algn="l" defTabSz="1300460" rtl="0" eaLnBrk="1" latinLnBrk="0" hangingPunct="1">
        <a:defRPr sz="2600" kern="1200">
          <a:solidFill>
            <a:schemeClr val="tx1"/>
          </a:solidFill>
          <a:latin typeface="+mn-lt"/>
          <a:ea typeface="+mn-ea"/>
          <a:cs typeface="+mn-cs"/>
        </a:defRPr>
      </a:lvl3pPr>
      <a:lvl4pPr marL="1950690" algn="l" defTabSz="1300460" rtl="0" eaLnBrk="1" latinLnBrk="0" hangingPunct="1">
        <a:defRPr sz="2600" kern="1200">
          <a:solidFill>
            <a:schemeClr val="tx1"/>
          </a:solidFill>
          <a:latin typeface="+mn-lt"/>
          <a:ea typeface="+mn-ea"/>
          <a:cs typeface="+mn-cs"/>
        </a:defRPr>
      </a:lvl4pPr>
      <a:lvl5pPr marL="2600919" algn="l" defTabSz="1300460" rtl="0" eaLnBrk="1" latinLnBrk="0" hangingPunct="1">
        <a:defRPr sz="2600" kern="1200">
          <a:solidFill>
            <a:schemeClr val="tx1"/>
          </a:solidFill>
          <a:latin typeface="+mn-lt"/>
          <a:ea typeface="+mn-ea"/>
          <a:cs typeface="+mn-cs"/>
        </a:defRPr>
      </a:lvl5pPr>
      <a:lvl6pPr marL="3251149" algn="l" defTabSz="1300460" rtl="0" eaLnBrk="1" latinLnBrk="0" hangingPunct="1">
        <a:defRPr sz="2600" kern="1200">
          <a:solidFill>
            <a:schemeClr val="tx1"/>
          </a:solidFill>
          <a:latin typeface="+mn-lt"/>
          <a:ea typeface="+mn-ea"/>
          <a:cs typeface="+mn-cs"/>
        </a:defRPr>
      </a:lvl6pPr>
      <a:lvl7pPr marL="3901379" algn="l" defTabSz="1300460" rtl="0" eaLnBrk="1" latinLnBrk="0" hangingPunct="1">
        <a:defRPr sz="2600" kern="1200">
          <a:solidFill>
            <a:schemeClr val="tx1"/>
          </a:solidFill>
          <a:latin typeface="+mn-lt"/>
          <a:ea typeface="+mn-ea"/>
          <a:cs typeface="+mn-cs"/>
        </a:defRPr>
      </a:lvl7pPr>
      <a:lvl8pPr marL="4551609" algn="l" defTabSz="1300460" rtl="0" eaLnBrk="1" latinLnBrk="0" hangingPunct="1">
        <a:defRPr sz="2600" kern="1200">
          <a:solidFill>
            <a:schemeClr val="tx1"/>
          </a:solidFill>
          <a:latin typeface="+mn-lt"/>
          <a:ea typeface="+mn-ea"/>
          <a:cs typeface="+mn-cs"/>
        </a:defRPr>
      </a:lvl8pPr>
      <a:lvl9pPr marL="5201839" algn="l" defTabSz="1300460" rtl="0" eaLnBrk="1" latinLnBrk="0" hangingPunct="1">
        <a:defRPr sz="26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7" name="Rectangle 1"/>
          <p:cNvSpPr>
            <a:spLocks noGrp="1" noChangeArrowheads="1"/>
          </p:cNvSpPr>
          <p:nvPr>
            <p:ph type="body" idx="1"/>
          </p:nvPr>
        </p:nvSpPr>
        <p:spPr bwMode="auto">
          <a:xfrm>
            <a:off x="1270000" y="1270000"/>
            <a:ext cx="10464800" cy="721360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xmlns="" val="1"/>
            </a:ext>
          </a:extLst>
        </p:spPr>
        <p:txBody>
          <a:bodyPr vert="horz" wrap="square" lIns="50800" tIns="50800" rIns="50800" bIns="50800" numCol="1" anchor="ctr" anchorCtr="0" compatLnSpc="1">
            <a:prstTxWarp prst="textNoShape">
              <a:avLst/>
            </a:prstTxWarp>
          </a:bodyPr>
          <a:lstStyle/>
          <a:p>
            <a:pPr lvl="0"/>
            <a:r>
              <a:rPr lang="en-US">
                <a:sym typeface="Gill Sans" charset="0"/>
              </a:rPr>
              <a:t>Click to edit Master text styles</a:t>
            </a:r>
          </a:p>
          <a:p>
            <a:pPr lvl="1"/>
            <a:r>
              <a:rPr lang="en-US">
                <a:sym typeface="Gill Sans" charset="0"/>
              </a:rPr>
              <a:t>Second level</a:t>
            </a:r>
          </a:p>
          <a:p>
            <a:pPr lvl="2"/>
            <a:r>
              <a:rPr lang="en-US">
                <a:sym typeface="Gill Sans" charset="0"/>
              </a:rPr>
              <a:t>Third level</a:t>
            </a:r>
          </a:p>
          <a:p>
            <a:pPr lvl="3"/>
            <a:r>
              <a:rPr lang="en-US">
                <a:sym typeface="Gill Sans" charset="0"/>
              </a:rPr>
              <a:t>Fourth level</a:t>
            </a:r>
          </a:p>
          <a:p>
            <a:pPr lvl="4"/>
            <a:r>
              <a:rPr lang="en-US">
                <a:sym typeface="Gill Sans" charset="0"/>
              </a:rPr>
              <a:t>Fifth level</a:t>
            </a:r>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transition/>
  <p:txStyles>
    <p:titleStyle>
      <a:lvl1pPr algn="ctr" rtl="0" eaLnBrk="0" fontAlgn="base" hangingPunct="0">
        <a:spcBef>
          <a:spcPct val="0"/>
        </a:spcBef>
        <a:spcAft>
          <a:spcPct val="0"/>
        </a:spcAft>
        <a:defRPr sz="8400">
          <a:solidFill>
            <a:schemeClr val="tx1"/>
          </a:solidFill>
          <a:latin typeface="+mj-lt"/>
          <a:ea typeface="+mj-ea"/>
          <a:cs typeface="+mj-cs"/>
          <a:sym typeface="Gill Sans" pitchFamily="-84" charset="0"/>
        </a:defRPr>
      </a:lvl1pPr>
      <a:lvl2pPr algn="ctr" rtl="0" eaLnBrk="0" fontAlgn="base" hangingPunct="0">
        <a:spcBef>
          <a:spcPct val="0"/>
        </a:spcBef>
        <a:spcAft>
          <a:spcPct val="0"/>
        </a:spcAft>
        <a:defRPr sz="8400">
          <a:solidFill>
            <a:schemeClr val="tx1"/>
          </a:solidFill>
          <a:latin typeface="Gill Sans" charset="0"/>
          <a:ea typeface="ヒラギノ角ゴ ProN W3" charset="0"/>
          <a:cs typeface="ヒラギノ角ゴ ProN W3" charset="0"/>
          <a:sym typeface="Gill Sans" pitchFamily="-84" charset="0"/>
        </a:defRPr>
      </a:lvl2pPr>
      <a:lvl3pPr algn="ctr" rtl="0" eaLnBrk="0" fontAlgn="base" hangingPunct="0">
        <a:spcBef>
          <a:spcPct val="0"/>
        </a:spcBef>
        <a:spcAft>
          <a:spcPct val="0"/>
        </a:spcAft>
        <a:defRPr sz="8400">
          <a:solidFill>
            <a:schemeClr val="tx1"/>
          </a:solidFill>
          <a:latin typeface="Gill Sans" charset="0"/>
          <a:ea typeface="ヒラギノ角ゴ ProN W3" charset="0"/>
          <a:cs typeface="ヒラギノ角ゴ ProN W3" charset="0"/>
          <a:sym typeface="Gill Sans" pitchFamily="-84" charset="0"/>
        </a:defRPr>
      </a:lvl3pPr>
      <a:lvl4pPr algn="ctr" rtl="0" eaLnBrk="0" fontAlgn="base" hangingPunct="0">
        <a:spcBef>
          <a:spcPct val="0"/>
        </a:spcBef>
        <a:spcAft>
          <a:spcPct val="0"/>
        </a:spcAft>
        <a:defRPr sz="8400">
          <a:solidFill>
            <a:schemeClr val="tx1"/>
          </a:solidFill>
          <a:latin typeface="Gill Sans" charset="0"/>
          <a:ea typeface="ヒラギノ角ゴ ProN W3" charset="0"/>
          <a:cs typeface="ヒラギノ角ゴ ProN W3" charset="0"/>
          <a:sym typeface="Gill Sans" pitchFamily="-84" charset="0"/>
        </a:defRPr>
      </a:lvl4pPr>
      <a:lvl5pPr algn="ctr" rtl="0" eaLnBrk="0" fontAlgn="base" hangingPunct="0">
        <a:spcBef>
          <a:spcPct val="0"/>
        </a:spcBef>
        <a:spcAft>
          <a:spcPct val="0"/>
        </a:spcAft>
        <a:defRPr sz="8400">
          <a:solidFill>
            <a:schemeClr val="tx1"/>
          </a:solidFill>
          <a:latin typeface="Gill Sans" charset="0"/>
          <a:ea typeface="ヒラギノ角ゴ ProN W3" charset="0"/>
          <a:cs typeface="ヒラギノ角ゴ ProN W3" charset="0"/>
          <a:sym typeface="Gill Sans" pitchFamily="-84" charset="0"/>
        </a:defRPr>
      </a:lvl5pPr>
      <a:lvl6pPr marL="457200" algn="ctr" rtl="0" fontAlgn="base">
        <a:spcBef>
          <a:spcPct val="0"/>
        </a:spcBef>
        <a:spcAft>
          <a:spcPct val="0"/>
        </a:spcAft>
        <a:defRPr sz="8400">
          <a:solidFill>
            <a:schemeClr val="tx1"/>
          </a:solidFill>
          <a:latin typeface="Gill Sans" charset="0"/>
          <a:ea typeface="ヒラギノ角ゴ ProN W3" charset="0"/>
          <a:cs typeface="ヒラギノ角ゴ ProN W3" charset="0"/>
          <a:sym typeface="Gill Sans" charset="0"/>
        </a:defRPr>
      </a:lvl6pPr>
      <a:lvl7pPr marL="914400" algn="ctr" rtl="0" fontAlgn="base">
        <a:spcBef>
          <a:spcPct val="0"/>
        </a:spcBef>
        <a:spcAft>
          <a:spcPct val="0"/>
        </a:spcAft>
        <a:defRPr sz="8400">
          <a:solidFill>
            <a:schemeClr val="tx1"/>
          </a:solidFill>
          <a:latin typeface="Gill Sans" charset="0"/>
          <a:ea typeface="ヒラギノ角ゴ ProN W3" charset="0"/>
          <a:cs typeface="ヒラギノ角ゴ ProN W3" charset="0"/>
          <a:sym typeface="Gill Sans" charset="0"/>
        </a:defRPr>
      </a:lvl7pPr>
      <a:lvl8pPr marL="1371600" algn="ctr" rtl="0" fontAlgn="base">
        <a:spcBef>
          <a:spcPct val="0"/>
        </a:spcBef>
        <a:spcAft>
          <a:spcPct val="0"/>
        </a:spcAft>
        <a:defRPr sz="8400">
          <a:solidFill>
            <a:schemeClr val="tx1"/>
          </a:solidFill>
          <a:latin typeface="Gill Sans" charset="0"/>
          <a:ea typeface="ヒラギノ角ゴ ProN W3" charset="0"/>
          <a:cs typeface="ヒラギノ角ゴ ProN W3" charset="0"/>
          <a:sym typeface="Gill Sans" charset="0"/>
        </a:defRPr>
      </a:lvl8pPr>
      <a:lvl9pPr marL="1828800" algn="ctr" rtl="0" fontAlgn="base">
        <a:spcBef>
          <a:spcPct val="0"/>
        </a:spcBef>
        <a:spcAft>
          <a:spcPct val="0"/>
        </a:spcAft>
        <a:defRPr sz="8400">
          <a:solidFill>
            <a:schemeClr val="tx1"/>
          </a:solidFill>
          <a:latin typeface="Gill Sans" charset="0"/>
          <a:ea typeface="ヒラギノ角ゴ ProN W3" charset="0"/>
          <a:cs typeface="ヒラギノ角ゴ ProN W3" charset="0"/>
          <a:sym typeface="Gill Sans" charset="0"/>
        </a:defRPr>
      </a:lvl9pPr>
    </p:titleStyle>
    <p:bodyStyle>
      <a:lvl1pPr marL="838200" indent="-571500" algn="l" rtl="0" eaLnBrk="0" fontAlgn="base" hangingPunct="0">
        <a:spcBef>
          <a:spcPts val="4800"/>
        </a:spcBef>
        <a:spcAft>
          <a:spcPct val="0"/>
        </a:spcAft>
        <a:buSzPct val="171000"/>
        <a:buFont typeface="Gill Sans" pitchFamily="-84" charset="0"/>
        <a:buChar char="•"/>
        <a:defRPr sz="4200">
          <a:solidFill>
            <a:schemeClr val="tx1"/>
          </a:solidFill>
          <a:latin typeface="+mn-lt"/>
          <a:ea typeface="+mn-ea"/>
          <a:cs typeface="+mn-cs"/>
          <a:sym typeface="Gill Sans" pitchFamily="-84" charset="0"/>
        </a:defRPr>
      </a:lvl1pPr>
      <a:lvl2pPr marL="1282700" indent="-571500" algn="l" rtl="0" eaLnBrk="0" fontAlgn="base" hangingPunct="0">
        <a:spcBef>
          <a:spcPts val="4800"/>
        </a:spcBef>
        <a:spcAft>
          <a:spcPct val="0"/>
        </a:spcAft>
        <a:buSzPct val="171000"/>
        <a:buFont typeface="Gill Sans" pitchFamily="-84" charset="0"/>
        <a:buChar char="•"/>
        <a:defRPr sz="4200">
          <a:solidFill>
            <a:schemeClr val="tx1"/>
          </a:solidFill>
          <a:latin typeface="+mn-lt"/>
          <a:ea typeface="+mn-ea"/>
          <a:cs typeface="+mn-cs"/>
          <a:sym typeface="Gill Sans" pitchFamily="-84" charset="0"/>
        </a:defRPr>
      </a:lvl2pPr>
      <a:lvl3pPr marL="1727200" indent="-571500" algn="l" rtl="0" eaLnBrk="0" fontAlgn="base" hangingPunct="0">
        <a:spcBef>
          <a:spcPts val="4800"/>
        </a:spcBef>
        <a:spcAft>
          <a:spcPct val="0"/>
        </a:spcAft>
        <a:buSzPct val="171000"/>
        <a:buFont typeface="Gill Sans" pitchFamily="-84" charset="0"/>
        <a:buChar char="•"/>
        <a:defRPr sz="4200">
          <a:solidFill>
            <a:schemeClr val="tx1"/>
          </a:solidFill>
          <a:latin typeface="+mn-lt"/>
          <a:ea typeface="+mn-ea"/>
          <a:cs typeface="+mn-cs"/>
          <a:sym typeface="Gill Sans" pitchFamily="-84" charset="0"/>
        </a:defRPr>
      </a:lvl3pPr>
      <a:lvl4pPr marL="2171700" indent="-571500" algn="l" rtl="0" eaLnBrk="0" fontAlgn="base" hangingPunct="0">
        <a:spcBef>
          <a:spcPts val="4800"/>
        </a:spcBef>
        <a:spcAft>
          <a:spcPct val="0"/>
        </a:spcAft>
        <a:buSzPct val="171000"/>
        <a:buFont typeface="Gill Sans" pitchFamily="-84" charset="0"/>
        <a:buChar char="•"/>
        <a:defRPr sz="4200">
          <a:solidFill>
            <a:schemeClr val="tx1"/>
          </a:solidFill>
          <a:latin typeface="+mn-lt"/>
          <a:ea typeface="+mn-ea"/>
          <a:cs typeface="+mn-cs"/>
          <a:sym typeface="Gill Sans" pitchFamily="-84" charset="0"/>
        </a:defRPr>
      </a:lvl4pPr>
      <a:lvl5pPr marL="2616200" indent="-571500" algn="l" rtl="0" eaLnBrk="0" fontAlgn="base" hangingPunct="0">
        <a:spcBef>
          <a:spcPts val="4800"/>
        </a:spcBef>
        <a:spcAft>
          <a:spcPct val="0"/>
        </a:spcAft>
        <a:buSzPct val="171000"/>
        <a:buFont typeface="Gill Sans" pitchFamily="-84" charset="0"/>
        <a:buChar char="•"/>
        <a:defRPr sz="4200">
          <a:solidFill>
            <a:schemeClr val="tx1"/>
          </a:solidFill>
          <a:latin typeface="+mn-lt"/>
          <a:ea typeface="+mn-ea"/>
          <a:cs typeface="+mn-cs"/>
          <a:sym typeface="Gill Sans" pitchFamily="-84" charset="0"/>
        </a:defRPr>
      </a:lvl5pPr>
      <a:lvl6pPr marL="3073400" indent="-571500" algn="l" rtl="0" fontAlgn="base">
        <a:spcBef>
          <a:spcPts val="4800"/>
        </a:spcBef>
        <a:spcAft>
          <a:spcPct val="0"/>
        </a:spcAft>
        <a:buSzPct val="171000"/>
        <a:buFont typeface="Gill Sans" charset="0"/>
        <a:buChar char="•"/>
        <a:defRPr sz="4200">
          <a:solidFill>
            <a:schemeClr val="tx1"/>
          </a:solidFill>
          <a:latin typeface="+mn-lt"/>
          <a:ea typeface="+mn-ea"/>
          <a:cs typeface="+mn-cs"/>
          <a:sym typeface="Gill Sans" charset="0"/>
        </a:defRPr>
      </a:lvl6pPr>
      <a:lvl7pPr marL="3530600" indent="-571500" algn="l" rtl="0" fontAlgn="base">
        <a:spcBef>
          <a:spcPts val="4800"/>
        </a:spcBef>
        <a:spcAft>
          <a:spcPct val="0"/>
        </a:spcAft>
        <a:buSzPct val="171000"/>
        <a:buFont typeface="Gill Sans" charset="0"/>
        <a:buChar char="•"/>
        <a:defRPr sz="4200">
          <a:solidFill>
            <a:schemeClr val="tx1"/>
          </a:solidFill>
          <a:latin typeface="+mn-lt"/>
          <a:ea typeface="+mn-ea"/>
          <a:cs typeface="+mn-cs"/>
          <a:sym typeface="Gill Sans" charset="0"/>
        </a:defRPr>
      </a:lvl7pPr>
      <a:lvl8pPr marL="3987800" indent="-571500" algn="l" rtl="0" fontAlgn="base">
        <a:spcBef>
          <a:spcPts val="4800"/>
        </a:spcBef>
        <a:spcAft>
          <a:spcPct val="0"/>
        </a:spcAft>
        <a:buSzPct val="171000"/>
        <a:buFont typeface="Gill Sans" charset="0"/>
        <a:buChar char="•"/>
        <a:defRPr sz="4200">
          <a:solidFill>
            <a:schemeClr val="tx1"/>
          </a:solidFill>
          <a:latin typeface="+mn-lt"/>
          <a:ea typeface="+mn-ea"/>
          <a:cs typeface="+mn-cs"/>
          <a:sym typeface="Gill Sans" charset="0"/>
        </a:defRPr>
      </a:lvl8pPr>
      <a:lvl9pPr marL="4445000" indent="-571500" algn="l" rtl="0" fontAlgn="base">
        <a:spcBef>
          <a:spcPts val="4800"/>
        </a:spcBef>
        <a:spcAft>
          <a:spcPct val="0"/>
        </a:spcAft>
        <a:buSzPct val="171000"/>
        <a:buFont typeface="Gill Sans" charset="0"/>
        <a:buChar char="•"/>
        <a:defRPr sz="42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1" name="Rectangle 1"/>
          <p:cNvSpPr>
            <a:spLocks noGrp="1" noChangeArrowheads="1"/>
          </p:cNvSpPr>
          <p:nvPr>
            <p:ph type="title"/>
          </p:nvPr>
        </p:nvSpPr>
        <p:spPr bwMode="auto">
          <a:xfrm>
            <a:off x="1270000" y="7366000"/>
            <a:ext cx="10464800" cy="170180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xmlns="" val="1"/>
            </a:ext>
          </a:extLst>
        </p:spPr>
        <p:txBody>
          <a:bodyPr vert="horz" wrap="square" lIns="50800" tIns="50800" rIns="50800" bIns="50800" numCol="1" anchor="ctr" anchorCtr="0" compatLnSpc="1">
            <a:prstTxWarp prst="textNoShape">
              <a:avLst/>
            </a:prstTxWarp>
          </a:bodyPr>
          <a:lstStyle/>
          <a:p>
            <a:pPr lvl="0"/>
            <a:r>
              <a:rPr lang="en-US">
                <a:sym typeface="Gill Sans" charset="0"/>
              </a:rPr>
              <a:t>Click to edit Master title style</a:t>
            </a:r>
          </a:p>
        </p:txBody>
      </p:sp>
    </p:spTree>
  </p:cSld>
  <p:clrMap bg1="lt1" tx1="dk1" bg2="lt2" tx2="dk2" accent1="accent1" accent2="accent2" accent3="accent3" accent4="accent4" accent5="accent5" accent6="accent6" hlink="hlink" folHlink="folHlink"/>
  <p:sldLayoutIdLst>
    <p:sldLayoutId id="2147483852" r:id="rId1"/>
    <p:sldLayoutId id="2147483853" r:id="rId2"/>
    <p:sldLayoutId id="2147483854" r:id="rId3"/>
    <p:sldLayoutId id="2147483855" r:id="rId4"/>
    <p:sldLayoutId id="2147483856" r:id="rId5"/>
    <p:sldLayoutId id="2147483857" r:id="rId6"/>
    <p:sldLayoutId id="2147483858" r:id="rId7"/>
    <p:sldLayoutId id="2147483859" r:id="rId8"/>
    <p:sldLayoutId id="2147483860" r:id="rId9"/>
    <p:sldLayoutId id="2147483861" r:id="rId10"/>
    <p:sldLayoutId id="2147483862" r:id="rId11"/>
  </p:sldLayoutIdLst>
  <p:transition/>
  <p:txStyles>
    <p:titleStyle>
      <a:lvl1pPr algn="ctr" rtl="0" eaLnBrk="0" fontAlgn="base" hangingPunct="0">
        <a:spcBef>
          <a:spcPct val="0"/>
        </a:spcBef>
        <a:spcAft>
          <a:spcPct val="0"/>
        </a:spcAft>
        <a:defRPr sz="8400">
          <a:solidFill>
            <a:schemeClr val="tx1"/>
          </a:solidFill>
          <a:latin typeface="+mj-lt"/>
          <a:ea typeface="+mj-ea"/>
          <a:cs typeface="+mj-cs"/>
          <a:sym typeface="Gill Sans" pitchFamily="-84" charset="0"/>
        </a:defRPr>
      </a:lvl1pPr>
      <a:lvl2pPr algn="ctr" rtl="0" eaLnBrk="0" fontAlgn="base" hangingPunct="0">
        <a:spcBef>
          <a:spcPct val="0"/>
        </a:spcBef>
        <a:spcAft>
          <a:spcPct val="0"/>
        </a:spcAft>
        <a:defRPr sz="8400">
          <a:solidFill>
            <a:schemeClr val="tx1"/>
          </a:solidFill>
          <a:latin typeface="Gill Sans" charset="0"/>
          <a:ea typeface="ヒラギノ角ゴ ProN W3" charset="0"/>
          <a:cs typeface="ヒラギノ角ゴ ProN W3" charset="0"/>
          <a:sym typeface="Gill Sans" pitchFamily="-84" charset="0"/>
        </a:defRPr>
      </a:lvl2pPr>
      <a:lvl3pPr algn="ctr" rtl="0" eaLnBrk="0" fontAlgn="base" hangingPunct="0">
        <a:spcBef>
          <a:spcPct val="0"/>
        </a:spcBef>
        <a:spcAft>
          <a:spcPct val="0"/>
        </a:spcAft>
        <a:defRPr sz="8400">
          <a:solidFill>
            <a:schemeClr val="tx1"/>
          </a:solidFill>
          <a:latin typeface="Gill Sans" charset="0"/>
          <a:ea typeface="ヒラギノ角ゴ ProN W3" charset="0"/>
          <a:cs typeface="ヒラギノ角ゴ ProN W3" charset="0"/>
          <a:sym typeface="Gill Sans" pitchFamily="-84" charset="0"/>
        </a:defRPr>
      </a:lvl3pPr>
      <a:lvl4pPr algn="ctr" rtl="0" eaLnBrk="0" fontAlgn="base" hangingPunct="0">
        <a:spcBef>
          <a:spcPct val="0"/>
        </a:spcBef>
        <a:spcAft>
          <a:spcPct val="0"/>
        </a:spcAft>
        <a:defRPr sz="8400">
          <a:solidFill>
            <a:schemeClr val="tx1"/>
          </a:solidFill>
          <a:latin typeface="Gill Sans" charset="0"/>
          <a:ea typeface="ヒラギノ角ゴ ProN W3" charset="0"/>
          <a:cs typeface="ヒラギノ角ゴ ProN W3" charset="0"/>
          <a:sym typeface="Gill Sans" pitchFamily="-84" charset="0"/>
        </a:defRPr>
      </a:lvl4pPr>
      <a:lvl5pPr algn="ctr" rtl="0" eaLnBrk="0" fontAlgn="base" hangingPunct="0">
        <a:spcBef>
          <a:spcPct val="0"/>
        </a:spcBef>
        <a:spcAft>
          <a:spcPct val="0"/>
        </a:spcAft>
        <a:defRPr sz="8400">
          <a:solidFill>
            <a:schemeClr val="tx1"/>
          </a:solidFill>
          <a:latin typeface="Gill Sans" charset="0"/>
          <a:ea typeface="ヒラギノ角ゴ ProN W3" charset="0"/>
          <a:cs typeface="ヒラギノ角ゴ ProN W3" charset="0"/>
          <a:sym typeface="Gill Sans" pitchFamily="-84" charset="0"/>
        </a:defRPr>
      </a:lvl5pPr>
      <a:lvl6pPr marL="457200" algn="ctr" rtl="0" fontAlgn="base">
        <a:spcBef>
          <a:spcPct val="0"/>
        </a:spcBef>
        <a:spcAft>
          <a:spcPct val="0"/>
        </a:spcAft>
        <a:defRPr sz="8400">
          <a:solidFill>
            <a:schemeClr val="tx1"/>
          </a:solidFill>
          <a:latin typeface="Gill Sans" charset="0"/>
          <a:ea typeface="ヒラギノ角ゴ ProN W3" charset="0"/>
          <a:cs typeface="ヒラギノ角ゴ ProN W3" charset="0"/>
          <a:sym typeface="Gill Sans" charset="0"/>
        </a:defRPr>
      </a:lvl6pPr>
      <a:lvl7pPr marL="914400" algn="ctr" rtl="0" fontAlgn="base">
        <a:spcBef>
          <a:spcPct val="0"/>
        </a:spcBef>
        <a:spcAft>
          <a:spcPct val="0"/>
        </a:spcAft>
        <a:defRPr sz="8400">
          <a:solidFill>
            <a:schemeClr val="tx1"/>
          </a:solidFill>
          <a:latin typeface="Gill Sans" charset="0"/>
          <a:ea typeface="ヒラギノ角ゴ ProN W3" charset="0"/>
          <a:cs typeface="ヒラギノ角ゴ ProN W3" charset="0"/>
          <a:sym typeface="Gill Sans" charset="0"/>
        </a:defRPr>
      </a:lvl7pPr>
      <a:lvl8pPr marL="1371600" algn="ctr" rtl="0" fontAlgn="base">
        <a:spcBef>
          <a:spcPct val="0"/>
        </a:spcBef>
        <a:spcAft>
          <a:spcPct val="0"/>
        </a:spcAft>
        <a:defRPr sz="8400">
          <a:solidFill>
            <a:schemeClr val="tx1"/>
          </a:solidFill>
          <a:latin typeface="Gill Sans" charset="0"/>
          <a:ea typeface="ヒラギノ角ゴ ProN W3" charset="0"/>
          <a:cs typeface="ヒラギノ角ゴ ProN W3" charset="0"/>
          <a:sym typeface="Gill Sans" charset="0"/>
        </a:defRPr>
      </a:lvl8pPr>
      <a:lvl9pPr marL="1828800" algn="ctr" rtl="0" fontAlgn="base">
        <a:spcBef>
          <a:spcPct val="0"/>
        </a:spcBef>
        <a:spcAft>
          <a:spcPct val="0"/>
        </a:spcAft>
        <a:defRPr sz="8400">
          <a:solidFill>
            <a:schemeClr val="tx1"/>
          </a:solidFill>
          <a:latin typeface="Gill Sans" charset="0"/>
          <a:ea typeface="ヒラギノ角ゴ ProN W3" charset="0"/>
          <a:cs typeface="ヒラギノ角ゴ ProN W3" charset="0"/>
          <a:sym typeface="Gill Sans" charset="0"/>
        </a:defRPr>
      </a:lvl9pPr>
    </p:titleStyle>
    <p:bodyStyle>
      <a:lvl1pPr marL="342900" indent="-342900" algn="ctr" rtl="0" eaLnBrk="0" fontAlgn="base" hangingPunct="0">
        <a:spcBef>
          <a:spcPct val="0"/>
        </a:spcBef>
        <a:spcAft>
          <a:spcPct val="0"/>
        </a:spcAft>
        <a:defRPr sz="3600">
          <a:solidFill>
            <a:schemeClr val="tx1"/>
          </a:solidFill>
          <a:latin typeface="+mn-lt"/>
          <a:ea typeface="+mn-ea"/>
          <a:cs typeface="+mn-cs"/>
          <a:sym typeface="Gill Sans" pitchFamily="-84" charset="0"/>
        </a:defRPr>
      </a:lvl1pPr>
      <a:lvl2pPr marL="742950" indent="-285750" algn="ctr" rtl="0" eaLnBrk="0" fontAlgn="base" hangingPunct="0">
        <a:spcBef>
          <a:spcPct val="0"/>
        </a:spcBef>
        <a:spcAft>
          <a:spcPct val="0"/>
        </a:spcAft>
        <a:defRPr sz="3600">
          <a:solidFill>
            <a:schemeClr val="tx1"/>
          </a:solidFill>
          <a:latin typeface="+mn-lt"/>
          <a:ea typeface="+mn-ea"/>
          <a:cs typeface="+mn-cs"/>
          <a:sym typeface="Gill Sans" pitchFamily="-84" charset="0"/>
        </a:defRPr>
      </a:lvl2pPr>
      <a:lvl3pPr marL="1143000" indent="-228600" algn="ctr" rtl="0" eaLnBrk="0" fontAlgn="base" hangingPunct="0">
        <a:spcBef>
          <a:spcPct val="0"/>
        </a:spcBef>
        <a:spcAft>
          <a:spcPct val="0"/>
        </a:spcAft>
        <a:defRPr sz="3600">
          <a:solidFill>
            <a:schemeClr val="tx1"/>
          </a:solidFill>
          <a:latin typeface="+mn-lt"/>
          <a:ea typeface="+mn-ea"/>
          <a:cs typeface="+mn-cs"/>
          <a:sym typeface="Gill Sans" pitchFamily="-84" charset="0"/>
        </a:defRPr>
      </a:lvl3pPr>
      <a:lvl4pPr marL="1600200" indent="-228600" algn="ctr" rtl="0" eaLnBrk="0" fontAlgn="base" hangingPunct="0">
        <a:spcBef>
          <a:spcPct val="0"/>
        </a:spcBef>
        <a:spcAft>
          <a:spcPct val="0"/>
        </a:spcAft>
        <a:defRPr sz="3600">
          <a:solidFill>
            <a:schemeClr val="tx1"/>
          </a:solidFill>
          <a:latin typeface="+mn-lt"/>
          <a:ea typeface="+mn-ea"/>
          <a:cs typeface="+mn-cs"/>
          <a:sym typeface="Gill Sans" pitchFamily="-84" charset="0"/>
        </a:defRPr>
      </a:lvl4pPr>
      <a:lvl5pPr marL="2057400" indent="-228600" algn="ctr" rtl="0" eaLnBrk="0" fontAlgn="base" hangingPunct="0">
        <a:spcBef>
          <a:spcPct val="0"/>
        </a:spcBef>
        <a:spcAft>
          <a:spcPct val="0"/>
        </a:spcAft>
        <a:defRPr sz="3600">
          <a:solidFill>
            <a:schemeClr val="tx1"/>
          </a:solidFill>
          <a:latin typeface="+mn-lt"/>
          <a:ea typeface="+mn-ea"/>
          <a:cs typeface="+mn-cs"/>
          <a:sym typeface="Gill Sans" pitchFamily="-84" charset="0"/>
        </a:defRPr>
      </a:lvl5pPr>
      <a:lvl6pPr marL="457200" algn="ctr" rtl="0" fontAlgn="base">
        <a:spcBef>
          <a:spcPct val="0"/>
        </a:spcBef>
        <a:spcAft>
          <a:spcPct val="0"/>
        </a:spcAft>
        <a:defRPr sz="3600">
          <a:solidFill>
            <a:schemeClr val="tx1"/>
          </a:solidFill>
          <a:latin typeface="+mn-lt"/>
          <a:ea typeface="+mn-ea"/>
          <a:cs typeface="+mn-cs"/>
          <a:sym typeface="Gill Sans" charset="0"/>
        </a:defRPr>
      </a:lvl6pPr>
      <a:lvl7pPr marL="914400" algn="ctr" rtl="0" fontAlgn="base">
        <a:spcBef>
          <a:spcPct val="0"/>
        </a:spcBef>
        <a:spcAft>
          <a:spcPct val="0"/>
        </a:spcAft>
        <a:defRPr sz="3600">
          <a:solidFill>
            <a:schemeClr val="tx1"/>
          </a:solidFill>
          <a:latin typeface="+mn-lt"/>
          <a:ea typeface="+mn-ea"/>
          <a:cs typeface="+mn-cs"/>
          <a:sym typeface="Gill Sans" charset="0"/>
        </a:defRPr>
      </a:lvl7pPr>
      <a:lvl8pPr marL="1371600" algn="ctr" rtl="0" fontAlgn="base">
        <a:spcBef>
          <a:spcPct val="0"/>
        </a:spcBef>
        <a:spcAft>
          <a:spcPct val="0"/>
        </a:spcAft>
        <a:defRPr sz="3600">
          <a:solidFill>
            <a:schemeClr val="tx1"/>
          </a:solidFill>
          <a:latin typeface="+mn-lt"/>
          <a:ea typeface="+mn-ea"/>
          <a:cs typeface="+mn-cs"/>
          <a:sym typeface="Gill Sans" charset="0"/>
        </a:defRPr>
      </a:lvl8pPr>
      <a:lvl9pPr marL="1828800" algn="ctr" rtl="0" fontAlgn="base">
        <a:spcBef>
          <a:spcPct val="0"/>
        </a:spcBef>
        <a:spcAft>
          <a:spcPct val="0"/>
        </a:spcAft>
        <a:defRPr sz="36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5" name="Rectangle 1"/>
          <p:cNvSpPr>
            <a:spLocks noGrp="1" noChangeArrowheads="1"/>
          </p:cNvSpPr>
          <p:nvPr>
            <p:ph type="title"/>
          </p:nvPr>
        </p:nvSpPr>
        <p:spPr bwMode="auto">
          <a:xfrm>
            <a:off x="1270000" y="7366000"/>
            <a:ext cx="10464800" cy="170180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xmlns="" val="1"/>
            </a:ext>
          </a:extLst>
        </p:spPr>
        <p:txBody>
          <a:bodyPr vert="horz" wrap="square" lIns="50800" tIns="50800" rIns="50800" bIns="50800" numCol="1" anchor="ctr" anchorCtr="0" compatLnSpc="1">
            <a:prstTxWarp prst="textNoShape">
              <a:avLst/>
            </a:prstTxWarp>
          </a:bodyPr>
          <a:lstStyle/>
          <a:p>
            <a:pPr lvl="0"/>
            <a:r>
              <a:rPr lang="en-US">
                <a:sym typeface="Gill Sans" charset="0"/>
              </a:rPr>
              <a:t>Click to edit Master title style</a:t>
            </a:r>
          </a:p>
        </p:txBody>
      </p:sp>
    </p:spTree>
  </p:cSld>
  <p:clrMap bg1="lt1" tx1="dk1" bg2="lt2" tx2="dk2" accent1="accent1" accent2="accent2" accent3="accent3" accent4="accent4" accent5="accent5" accent6="accent6" hlink="hlink" folHlink="folHlink"/>
  <p:sldLayoutIdLst>
    <p:sldLayoutId id="2147483863" r:id="rId1"/>
    <p:sldLayoutId id="2147483864" r:id="rId2"/>
    <p:sldLayoutId id="2147483865" r:id="rId3"/>
    <p:sldLayoutId id="2147483866" r:id="rId4"/>
    <p:sldLayoutId id="2147483867" r:id="rId5"/>
    <p:sldLayoutId id="2147483868" r:id="rId6"/>
    <p:sldLayoutId id="2147483869" r:id="rId7"/>
    <p:sldLayoutId id="2147483870" r:id="rId8"/>
    <p:sldLayoutId id="2147483871" r:id="rId9"/>
    <p:sldLayoutId id="2147483872" r:id="rId10"/>
    <p:sldLayoutId id="2147483873" r:id="rId11"/>
  </p:sldLayoutIdLst>
  <p:transition/>
  <p:txStyles>
    <p:titleStyle>
      <a:lvl1pPr algn="ctr" rtl="0" eaLnBrk="0" fontAlgn="base" hangingPunct="0">
        <a:spcBef>
          <a:spcPct val="0"/>
        </a:spcBef>
        <a:spcAft>
          <a:spcPct val="0"/>
        </a:spcAft>
        <a:defRPr sz="8400">
          <a:solidFill>
            <a:schemeClr val="tx1"/>
          </a:solidFill>
          <a:latin typeface="+mj-lt"/>
          <a:ea typeface="+mj-ea"/>
          <a:cs typeface="+mj-cs"/>
          <a:sym typeface="Gill Sans" pitchFamily="-84" charset="0"/>
        </a:defRPr>
      </a:lvl1pPr>
      <a:lvl2pPr algn="ctr" rtl="0" eaLnBrk="0" fontAlgn="base" hangingPunct="0">
        <a:spcBef>
          <a:spcPct val="0"/>
        </a:spcBef>
        <a:spcAft>
          <a:spcPct val="0"/>
        </a:spcAft>
        <a:defRPr sz="8400">
          <a:solidFill>
            <a:schemeClr val="tx1"/>
          </a:solidFill>
          <a:latin typeface="Gill Sans" charset="0"/>
          <a:ea typeface="ヒラギノ角ゴ ProN W3" charset="0"/>
          <a:cs typeface="ヒラギノ角ゴ ProN W3" charset="0"/>
          <a:sym typeface="Gill Sans" pitchFamily="-84" charset="0"/>
        </a:defRPr>
      </a:lvl2pPr>
      <a:lvl3pPr algn="ctr" rtl="0" eaLnBrk="0" fontAlgn="base" hangingPunct="0">
        <a:spcBef>
          <a:spcPct val="0"/>
        </a:spcBef>
        <a:spcAft>
          <a:spcPct val="0"/>
        </a:spcAft>
        <a:defRPr sz="8400">
          <a:solidFill>
            <a:schemeClr val="tx1"/>
          </a:solidFill>
          <a:latin typeface="Gill Sans" charset="0"/>
          <a:ea typeface="ヒラギノ角ゴ ProN W3" charset="0"/>
          <a:cs typeface="ヒラギノ角ゴ ProN W3" charset="0"/>
          <a:sym typeface="Gill Sans" pitchFamily="-84" charset="0"/>
        </a:defRPr>
      </a:lvl3pPr>
      <a:lvl4pPr algn="ctr" rtl="0" eaLnBrk="0" fontAlgn="base" hangingPunct="0">
        <a:spcBef>
          <a:spcPct val="0"/>
        </a:spcBef>
        <a:spcAft>
          <a:spcPct val="0"/>
        </a:spcAft>
        <a:defRPr sz="8400">
          <a:solidFill>
            <a:schemeClr val="tx1"/>
          </a:solidFill>
          <a:latin typeface="Gill Sans" charset="0"/>
          <a:ea typeface="ヒラギノ角ゴ ProN W3" charset="0"/>
          <a:cs typeface="ヒラギノ角ゴ ProN W3" charset="0"/>
          <a:sym typeface="Gill Sans" pitchFamily="-84" charset="0"/>
        </a:defRPr>
      </a:lvl4pPr>
      <a:lvl5pPr algn="ctr" rtl="0" eaLnBrk="0" fontAlgn="base" hangingPunct="0">
        <a:spcBef>
          <a:spcPct val="0"/>
        </a:spcBef>
        <a:spcAft>
          <a:spcPct val="0"/>
        </a:spcAft>
        <a:defRPr sz="8400">
          <a:solidFill>
            <a:schemeClr val="tx1"/>
          </a:solidFill>
          <a:latin typeface="Gill Sans" charset="0"/>
          <a:ea typeface="ヒラギノ角ゴ ProN W3" charset="0"/>
          <a:cs typeface="ヒラギノ角ゴ ProN W3" charset="0"/>
          <a:sym typeface="Gill Sans" pitchFamily="-84" charset="0"/>
        </a:defRPr>
      </a:lvl5pPr>
      <a:lvl6pPr marL="457200" algn="ctr" rtl="0" fontAlgn="base">
        <a:spcBef>
          <a:spcPct val="0"/>
        </a:spcBef>
        <a:spcAft>
          <a:spcPct val="0"/>
        </a:spcAft>
        <a:defRPr sz="8400">
          <a:solidFill>
            <a:schemeClr val="tx1"/>
          </a:solidFill>
          <a:latin typeface="Gill Sans" charset="0"/>
          <a:ea typeface="ヒラギノ角ゴ ProN W3" charset="0"/>
          <a:cs typeface="ヒラギノ角ゴ ProN W3" charset="0"/>
          <a:sym typeface="Gill Sans" charset="0"/>
        </a:defRPr>
      </a:lvl6pPr>
      <a:lvl7pPr marL="914400" algn="ctr" rtl="0" fontAlgn="base">
        <a:spcBef>
          <a:spcPct val="0"/>
        </a:spcBef>
        <a:spcAft>
          <a:spcPct val="0"/>
        </a:spcAft>
        <a:defRPr sz="8400">
          <a:solidFill>
            <a:schemeClr val="tx1"/>
          </a:solidFill>
          <a:latin typeface="Gill Sans" charset="0"/>
          <a:ea typeface="ヒラギノ角ゴ ProN W3" charset="0"/>
          <a:cs typeface="ヒラギノ角ゴ ProN W3" charset="0"/>
          <a:sym typeface="Gill Sans" charset="0"/>
        </a:defRPr>
      </a:lvl7pPr>
      <a:lvl8pPr marL="1371600" algn="ctr" rtl="0" fontAlgn="base">
        <a:spcBef>
          <a:spcPct val="0"/>
        </a:spcBef>
        <a:spcAft>
          <a:spcPct val="0"/>
        </a:spcAft>
        <a:defRPr sz="8400">
          <a:solidFill>
            <a:schemeClr val="tx1"/>
          </a:solidFill>
          <a:latin typeface="Gill Sans" charset="0"/>
          <a:ea typeface="ヒラギノ角ゴ ProN W3" charset="0"/>
          <a:cs typeface="ヒラギノ角ゴ ProN W3" charset="0"/>
          <a:sym typeface="Gill Sans" charset="0"/>
        </a:defRPr>
      </a:lvl8pPr>
      <a:lvl9pPr marL="1828800" algn="ctr" rtl="0" fontAlgn="base">
        <a:spcBef>
          <a:spcPct val="0"/>
        </a:spcBef>
        <a:spcAft>
          <a:spcPct val="0"/>
        </a:spcAft>
        <a:defRPr sz="8400">
          <a:solidFill>
            <a:schemeClr val="tx1"/>
          </a:solidFill>
          <a:latin typeface="Gill Sans" charset="0"/>
          <a:ea typeface="ヒラギノ角ゴ ProN W3" charset="0"/>
          <a:cs typeface="ヒラギノ角ゴ ProN W3" charset="0"/>
          <a:sym typeface="Gill Sans" charset="0"/>
        </a:defRPr>
      </a:lvl9pPr>
    </p:titleStyle>
    <p:bodyStyle>
      <a:lvl1pPr marL="342900" indent="-342900" algn="ctr" rtl="0" eaLnBrk="0" fontAlgn="base" hangingPunct="0">
        <a:spcBef>
          <a:spcPct val="0"/>
        </a:spcBef>
        <a:spcAft>
          <a:spcPct val="0"/>
        </a:spcAft>
        <a:defRPr sz="3600">
          <a:solidFill>
            <a:schemeClr val="tx1"/>
          </a:solidFill>
          <a:latin typeface="+mn-lt"/>
          <a:ea typeface="+mn-ea"/>
          <a:cs typeface="+mn-cs"/>
          <a:sym typeface="Gill Sans" pitchFamily="-84" charset="0"/>
        </a:defRPr>
      </a:lvl1pPr>
      <a:lvl2pPr marL="742950" indent="-285750" algn="ctr" rtl="0" eaLnBrk="0" fontAlgn="base" hangingPunct="0">
        <a:spcBef>
          <a:spcPct val="0"/>
        </a:spcBef>
        <a:spcAft>
          <a:spcPct val="0"/>
        </a:spcAft>
        <a:defRPr sz="3600">
          <a:solidFill>
            <a:schemeClr val="tx1"/>
          </a:solidFill>
          <a:latin typeface="+mn-lt"/>
          <a:ea typeface="+mn-ea"/>
          <a:cs typeface="+mn-cs"/>
          <a:sym typeface="Gill Sans" pitchFamily="-84" charset="0"/>
        </a:defRPr>
      </a:lvl2pPr>
      <a:lvl3pPr marL="1143000" indent="-228600" algn="ctr" rtl="0" eaLnBrk="0" fontAlgn="base" hangingPunct="0">
        <a:spcBef>
          <a:spcPct val="0"/>
        </a:spcBef>
        <a:spcAft>
          <a:spcPct val="0"/>
        </a:spcAft>
        <a:defRPr sz="3600">
          <a:solidFill>
            <a:schemeClr val="tx1"/>
          </a:solidFill>
          <a:latin typeface="+mn-lt"/>
          <a:ea typeface="+mn-ea"/>
          <a:cs typeface="+mn-cs"/>
          <a:sym typeface="Gill Sans" pitchFamily="-84" charset="0"/>
        </a:defRPr>
      </a:lvl3pPr>
      <a:lvl4pPr marL="1600200" indent="-228600" algn="ctr" rtl="0" eaLnBrk="0" fontAlgn="base" hangingPunct="0">
        <a:spcBef>
          <a:spcPct val="0"/>
        </a:spcBef>
        <a:spcAft>
          <a:spcPct val="0"/>
        </a:spcAft>
        <a:defRPr sz="3600">
          <a:solidFill>
            <a:schemeClr val="tx1"/>
          </a:solidFill>
          <a:latin typeface="+mn-lt"/>
          <a:ea typeface="+mn-ea"/>
          <a:cs typeface="+mn-cs"/>
          <a:sym typeface="Gill Sans" pitchFamily="-84" charset="0"/>
        </a:defRPr>
      </a:lvl4pPr>
      <a:lvl5pPr marL="2057400" indent="-228600" algn="ctr" rtl="0" eaLnBrk="0" fontAlgn="base" hangingPunct="0">
        <a:spcBef>
          <a:spcPct val="0"/>
        </a:spcBef>
        <a:spcAft>
          <a:spcPct val="0"/>
        </a:spcAft>
        <a:defRPr sz="3600">
          <a:solidFill>
            <a:schemeClr val="tx1"/>
          </a:solidFill>
          <a:latin typeface="+mn-lt"/>
          <a:ea typeface="+mn-ea"/>
          <a:cs typeface="+mn-cs"/>
          <a:sym typeface="Gill Sans" pitchFamily="-84" charset="0"/>
        </a:defRPr>
      </a:lvl5pPr>
      <a:lvl6pPr marL="457200" algn="ctr" rtl="0" fontAlgn="base">
        <a:spcBef>
          <a:spcPct val="0"/>
        </a:spcBef>
        <a:spcAft>
          <a:spcPct val="0"/>
        </a:spcAft>
        <a:defRPr sz="3600">
          <a:solidFill>
            <a:schemeClr val="tx1"/>
          </a:solidFill>
          <a:latin typeface="+mn-lt"/>
          <a:ea typeface="+mn-ea"/>
          <a:cs typeface="+mn-cs"/>
          <a:sym typeface="Gill Sans" charset="0"/>
        </a:defRPr>
      </a:lvl6pPr>
      <a:lvl7pPr marL="914400" algn="ctr" rtl="0" fontAlgn="base">
        <a:spcBef>
          <a:spcPct val="0"/>
        </a:spcBef>
        <a:spcAft>
          <a:spcPct val="0"/>
        </a:spcAft>
        <a:defRPr sz="3600">
          <a:solidFill>
            <a:schemeClr val="tx1"/>
          </a:solidFill>
          <a:latin typeface="+mn-lt"/>
          <a:ea typeface="+mn-ea"/>
          <a:cs typeface="+mn-cs"/>
          <a:sym typeface="Gill Sans" charset="0"/>
        </a:defRPr>
      </a:lvl7pPr>
      <a:lvl8pPr marL="1371600" algn="ctr" rtl="0" fontAlgn="base">
        <a:spcBef>
          <a:spcPct val="0"/>
        </a:spcBef>
        <a:spcAft>
          <a:spcPct val="0"/>
        </a:spcAft>
        <a:defRPr sz="3600">
          <a:solidFill>
            <a:schemeClr val="tx1"/>
          </a:solidFill>
          <a:latin typeface="+mn-lt"/>
          <a:ea typeface="+mn-ea"/>
          <a:cs typeface="+mn-cs"/>
          <a:sym typeface="Gill Sans" charset="0"/>
        </a:defRPr>
      </a:lvl8pPr>
      <a:lvl9pPr marL="1828800" algn="ctr" rtl="0" fontAlgn="base">
        <a:spcBef>
          <a:spcPct val="0"/>
        </a:spcBef>
        <a:spcAft>
          <a:spcPct val="0"/>
        </a:spcAft>
        <a:defRPr sz="36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69" name="Rectangle 1"/>
          <p:cNvSpPr>
            <a:spLocks noGrp="1" noChangeArrowheads="1"/>
          </p:cNvSpPr>
          <p:nvPr>
            <p:ph type="body" idx="1"/>
          </p:nvPr>
        </p:nvSpPr>
        <p:spPr bwMode="auto">
          <a:xfrm>
            <a:off x="635000" y="4787900"/>
            <a:ext cx="5867400" cy="330200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xmlns="" val="1"/>
            </a:ext>
          </a:extLst>
        </p:spPr>
        <p:txBody>
          <a:bodyPr vert="horz" wrap="square" lIns="50800" tIns="50800" rIns="50800" bIns="50800" numCol="1" anchor="t" anchorCtr="0" compatLnSpc="1">
            <a:prstTxWarp prst="textNoShape">
              <a:avLst/>
            </a:prstTxWarp>
          </a:bodyPr>
          <a:lstStyle/>
          <a:p>
            <a:pPr lvl="0"/>
            <a:r>
              <a:rPr lang="en-US">
                <a:sym typeface="Gill Sans" charset="0"/>
              </a:rPr>
              <a:t>Click to edit Master text styles</a:t>
            </a:r>
          </a:p>
          <a:p>
            <a:pPr lvl="1"/>
            <a:r>
              <a:rPr lang="en-US">
                <a:sym typeface="Gill Sans" charset="0"/>
              </a:rPr>
              <a:t>Second level</a:t>
            </a:r>
          </a:p>
          <a:p>
            <a:pPr lvl="2"/>
            <a:r>
              <a:rPr lang="en-US">
                <a:sym typeface="Gill Sans" charset="0"/>
              </a:rPr>
              <a:t>Third level</a:t>
            </a:r>
          </a:p>
          <a:p>
            <a:pPr lvl="3"/>
            <a:r>
              <a:rPr lang="en-US">
                <a:sym typeface="Gill Sans" charset="0"/>
              </a:rPr>
              <a:t>Fourth level</a:t>
            </a:r>
          </a:p>
          <a:p>
            <a:pPr lvl="4"/>
            <a:r>
              <a:rPr lang="en-US">
                <a:sym typeface="Gill Sans" charset="0"/>
              </a:rPr>
              <a:t>Fifth level</a:t>
            </a:r>
          </a:p>
        </p:txBody>
      </p:sp>
      <p:sp>
        <p:nvSpPr>
          <p:cNvPr id="7170" name="Rectangle 2"/>
          <p:cNvSpPr>
            <a:spLocks noGrp="1" noChangeArrowheads="1"/>
          </p:cNvSpPr>
          <p:nvPr>
            <p:ph type="title"/>
          </p:nvPr>
        </p:nvSpPr>
        <p:spPr bwMode="auto">
          <a:xfrm>
            <a:off x="635000" y="1409700"/>
            <a:ext cx="5867400" cy="330200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xmlns="" val="1"/>
            </a:ext>
          </a:extLst>
        </p:spPr>
        <p:txBody>
          <a:bodyPr vert="horz" wrap="square" lIns="50800" tIns="50800" rIns="50800" bIns="50800" numCol="1" anchor="b" anchorCtr="0" compatLnSpc="1">
            <a:prstTxWarp prst="textNoShape">
              <a:avLst/>
            </a:prstTxWarp>
          </a:bodyPr>
          <a:lstStyle/>
          <a:p>
            <a:pPr lvl="0"/>
            <a:r>
              <a:rPr lang="en-US">
                <a:sym typeface="Gill Sans" charset="0"/>
              </a:rPr>
              <a:t>Click to edit Master title style</a:t>
            </a:r>
          </a:p>
        </p:txBody>
      </p:sp>
    </p:spTree>
  </p:cSld>
  <p:clrMap bg1="lt1" tx1="dk1" bg2="lt2" tx2="dk2" accent1="accent1" accent2="accent2" accent3="accent3" accent4="accent4" accent5="accent5" accent6="accent6" hlink="hlink" folHlink="folHlink"/>
  <p:sldLayoutIdLst>
    <p:sldLayoutId id="2147483874" r:id="rId1"/>
    <p:sldLayoutId id="2147483875" r:id="rId2"/>
    <p:sldLayoutId id="2147483876" r:id="rId3"/>
    <p:sldLayoutId id="2147483877" r:id="rId4"/>
    <p:sldLayoutId id="2147483878" r:id="rId5"/>
    <p:sldLayoutId id="2147483879" r:id="rId6"/>
    <p:sldLayoutId id="2147483880" r:id="rId7"/>
    <p:sldLayoutId id="2147483881" r:id="rId8"/>
    <p:sldLayoutId id="2147483882" r:id="rId9"/>
    <p:sldLayoutId id="2147483883" r:id="rId10"/>
    <p:sldLayoutId id="2147483884" r:id="rId11"/>
  </p:sldLayoutIdLst>
  <p:transition/>
  <p:txStyles>
    <p:titleStyle>
      <a:lvl1pPr algn="ctr" rtl="0" eaLnBrk="0" fontAlgn="base" hangingPunct="0">
        <a:spcBef>
          <a:spcPct val="0"/>
        </a:spcBef>
        <a:spcAft>
          <a:spcPct val="0"/>
        </a:spcAft>
        <a:defRPr sz="7000">
          <a:solidFill>
            <a:schemeClr val="tx1"/>
          </a:solidFill>
          <a:latin typeface="+mj-lt"/>
          <a:ea typeface="+mj-ea"/>
          <a:cs typeface="+mj-cs"/>
          <a:sym typeface="Gill Sans" pitchFamily="-84" charset="0"/>
        </a:defRPr>
      </a:lvl1pPr>
      <a:lvl2pPr algn="ctr" rtl="0" eaLnBrk="0" fontAlgn="base" hangingPunct="0">
        <a:spcBef>
          <a:spcPct val="0"/>
        </a:spcBef>
        <a:spcAft>
          <a:spcPct val="0"/>
        </a:spcAft>
        <a:defRPr sz="7000">
          <a:solidFill>
            <a:schemeClr val="tx1"/>
          </a:solidFill>
          <a:latin typeface="Gill Sans" charset="0"/>
          <a:ea typeface="ヒラギノ角ゴ ProN W3" charset="0"/>
          <a:cs typeface="ヒラギノ角ゴ ProN W3" charset="0"/>
          <a:sym typeface="Gill Sans" pitchFamily="-84" charset="0"/>
        </a:defRPr>
      </a:lvl2pPr>
      <a:lvl3pPr algn="ctr" rtl="0" eaLnBrk="0" fontAlgn="base" hangingPunct="0">
        <a:spcBef>
          <a:spcPct val="0"/>
        </a:spcBef>
        <a:spcAft>
          <a:spcPct val="0"/>
        </a:spcAft>
        <a:defRPr sz="7000">
          <a:solidFill>
            <a:schemeClr val="tx1"/>
          </a:solidFill>
          <a:latin typeface="Gill Sans" charset="0"/>
          <a:ea typeface="ヒラギノ角ゴ ProN W3" charset="0"/>
          <a:cs typeface="ヒラギノ角ゴ ProN W3" charset="0"/>
          <a:sym typeface="Gill Sans" pitchFamily="-84" charset="0"/>
        </a:defRPr>
      </a:lvl3pPr>
      <a:lvl4pPr algn="ctr" rtl="0" eaLnBrk="0" fontAlgn="base" hangingPunct="0">
        <a:spcBef>
          <a:spcPct val="0"/>
        </a:spcBef>
        <a:spcAft>
          <a:spcPct val="0"/>
        </a:spcAft>
        <a:defRPr sz="7000">
          <a:solidFill>
            <a:schemeClr val="tx1"/>
          </a:solidFill>
          <a:latin typeface="Gill Sans" charset="0"/>
          <a:ea typeface="ヒラギノ角ゴ ProN W3" charset="0"/>
          <a:cs typeface="ヒラギノ角ゴ ProN W3" charset="0"/>
          <a:sym typeface="Gill Sans" pitchFamily="-84" charset="0"/>
        </a:defRPr>
      </a:lvl4pPr>
      <a:lvl5pPr algn="ctr" rtl="0" eaLnBrk="0" fontAlgn="base" hangingPunct="0">
        <a:spcBef>
          <a:spcPct val="0"/>
        </a:spcBef>
        <a:spcAft>
          <a:spcPct val="0"/>
        </a:spcAft>
        <a:defRPr sz="7000">
          <a:solidFill>
            <a:schemeClr val="tx1"/>
          </a:solidFill>
          <a:latin typeface="Gill Sans" charset="0"/>
          <a:ea typeface="ヒラギノ角ゴ ProN W3" charset="0"/>
          <a:cs typeface="ヒラギノ角ゴ ProN W3" charset="0"/>
          <a:sym typeface="Gill Sans" pitchFamily="-84" charset="0"/>
        </a:defRPr>
      </a:lvl5pPr>
      <a:lvl6pPr marL="457200" algn="ctr" rtl="0" fontAlgn="base">
        <a:spcBef>
          <a:spcPct val="0"/>
        </a:spcBef>
        <a:spcAft>
          <a:spcPct val="0"/>
        </a:spcAft>
        <a:defRPr sz="7000">
          <a:solidFill>
            <a:schemeClr val="tx1"/>
          </a:solidFill>
          <a:latin typeface="Gill Sans" charset="0"/>
          <a:ea typeface="ヒラギノ角ゴ ProN W3" charset="0"/>
          <a:cs typeface="ヒラギノ角ゴ ProN W3" charset="0"/>
          <a:sym typeface="Gill Sans" charset="0"/>
        </a:defRPr>
      </a:lvl6pPr>
      <a:lvl7pPr marL="914400" algn="ctr" rtl="0" fontAlgn="base">
        <a:spcBef>
          <a:spcPct val="0"/>
        </a:spcBef>
        <a:spcAft>
          <a:spcPct val="0"/>
        </a:spcAft>
        <a:defRPr sz="7000">
          <a:solidFill>
            <a:schemeClr val="tx1"/>
          </a:solidFill>
          <a:latin typeface="Gill Sans" charset="0"/>
          <a:ea typeface="ヒラギノ角ゴ ProN W3" charset="0"/>
          <a:cs typeface="ヒラギノ角ゴ ProN W3" charset="0"/>
          <a:sym typeface="Gill Sans" charset="0"/>
        </a:defRPr>
      </a:lvl7pPr>
      <a:lvl8pPr marL="1371600" algn="ctr" rtl="0" fontAlgn="base">
        <a:spcBef>
          <a:spcPct val="0"/>
        </a:spcBef>
        <a:spcAft>
          <a:spcPct val="0"/>
        </a:spcAft>
        <a:defRPr sz="7000">
          <a:solidFill>
            <a:schemeClr val="tx1"/>
          </a:solidFill>
          <a:latin typeface="Gill Sans" charset="0"/>
          <a:ea typeface="ヒラギノ角ゴ ProN W3" charset="0"/>
          <a:cs typeface="ヒラギノ角ゴ ProN W3" charset="0"/>
          <a:sym typeface="Gill Sans" charset="0"/>
        </a:defRPr>
      </a:lvl8pPr>
      <a:lvl9pPr marL="1828800" algn="ctr" rtl="0" fontAlgn="base">
        <a:spcBef>
          <a:spcPct val="0"/>
        </a:spcBef>
        <a:spcAft>
          <a:spcPct val="0"/>
        </a:spcAft>
        <a:defRPr sz="7000">
          <a:solidFill>
            <a:schemeClr val="tx1"/>
          </a:solidFill>
          <a:latin typeface="Gill Sans" charset="0"/>
          <a:ea typeface="ヒラギノ角ゴ ProN W3" charset="0"/>
          <a:cs typeface="ヒラギノ角ゴ ProN W3" charset="0"/>
          <a:sym typeface="Gill Sans" charset="0"/>
        </a:defRPr>
      </a:lvl9pPr>
    </p:titleStyle>
    <p:bodyStyle>
      <a:lvl1pPr marL="342900" indent="-342900" algn="ctr" rtl="0" eaLnBrk="0" fontAlgn="base" hangingPunct="0">
        <a:spcBef>
          <a:spcPct val="0"/>
        </a:spcBef>
        <a:spcAft>
          <a:spcPct val="0"/>
        </a:spcAft>
        <a:defRPr sz="3400">
          <a:solidFill>
            <a:schemeClr val="tx1"/>
          </a:solidFill>
          <a:latin typeface="+mn-lt"/>
          <a:ea typeface="+mn-ea"/>
          <a:cs typeface="+mn-cs"/>
          <a:sym typeface="Gill Sans" pitchFamily="-84" charset="0"/>
        </a:defRPr>
      </a:lvl1pPr>
      <a:lvl2pPr marL="742950" indent="-285750" algn="ctr" rtl="0" eaLnBrk="0" fontAlgn="base" hangingPunct="0">
        <a:spcBef>
          <a:spcPct val="0"/>
        </a:spcBef>
        <a:spcAft>
          <a:spcPct val="0"/>
        </a:spcAft>
        <a:defRPr sz="3400">
          <a:solidFill>
            <a:schemeClr val="tx1"/>
          </a:solidFill>
          <a:latin typeface="+mn-lt"/>
          <a:ea typeface="+mn-ea"/>
          <a:cs typeface="+mn-cs"/>
          <a:sym typeface="Gill Sans" pitchFamily="-84" charset="0"/>
        </a:defRPr>
      </a:lvl2pPr>
      <a:lvl3pPr marL="1143000" indent="-228600" algn="ctr" rtl="0" eaLnBrk="0" fontAlgn="base" hangingPunct="0">
        <a:spcBef>
          <a:spcPct val="0"/>
        </a:spcBef>
        <a:spcAft>
          <a:spcPct val="0"/>
        </a:spcAft>
        <a:defRPr sz="3400">
          <a:solidFill>
            <a:schemeClr val="tx1"/>
          </a:solidFill>
          <a:latin typeface="+mn-lt"/>
          <a:ea typeface="+mn-ea"/>
          <a:cs typeface="+mn-cs"/>
          <a:sym typeface="Gill Sans" pitchFamily="-84" charset="0"/>
        </a:defRPr>
      </a:lvl3pPr>
      <a:lvl4pPr marL="1600200" indent="-228600" algn="ctr" rtl="0" eaLnBrk="0" fontAlgn="base" hangingPunct="0">
        <a:spcBef>
          <a:spcPct val="0"/>
        </a:spcBef>
        <a:spcAft>
          <a:spcPct val="0"/>
        </a:spcAft>
        <a:defRPr sz="3400">
          <a:solidFill>
            <a:schemeClr val="tx1"/>
          </a:solidFill>
          <a:latin typeface="+mn-lt"/>
          <a:ea typeface="+mn-ea"/>
          <a:cs typeface="+mn-cs"/>
          <a:sym typeface="Gill Sans" pitchFamily="-84" charset="0"/>
        </a:defRPr>
      </a:lvl4pPr>
      <a:lvl5pPr marL="2057400" indent="-228600" algn="ctr" rtl="0" eaLnBrk="0" fontAlgn="base" hangingPunct="0">
        <a:spcBef>
          <a:spcPct val="0"/>
        </a:spcBef>
        <a:spcAft>
          <a:spcPct val="0"/>
        </a:spcAft>
        <a:defRPr sz="3400">
          <a:solidFill>
            <a:schemeClr val="tx1"/>
          </a:solidFill>
          <a:latin typeface="+mn-lt"/>
          <a:ea typeface="+mn-ea"/>
          <a:cs typeface="+mn-cs"/>
          <a:sym typeface="Gill Sans" pitchFamily="-84" charset="0"/>
        </a:defRPr>
      </a:lvl5pPr>
      <a:lvl6pPr marL="457200" algn="ctr" rtl="0" fontAlgn="base">
        <a:spcBef>
          <a:spcPct val="0"/>
        </a:spcBef>
        <a:spcAft>
          <a:spcPct val="0"/>
        </a:spcAft>
        <a:defRPr sz="3400">
          <a:solidFill>
            <a:schemeClr val="tx1"/>
          </a:solidFill>
          <a:latin typeface="+mn-lt"/>
          <a:ea typeface="+mn-ea"/>
          <a:cs typeface="+mn-cs"/>
          <a:sym typeface="Gill Sans" charset="0"/>
        </a:defRPr>
      </a:lvl6pPr>
      <a:lvl7pPr marL="914400" algn="ctr" rtl="0" fontAlgn="base">
        <a:spcBef>
          <a:spcPct val="0"/>
        </a:spcBef>
        <a:spcAft>
          <a:spcPct val="0"/>
        </a:spcAft>
        <a:defRPr sz="3400">
          <a:solidFill>
            <a:schemeClr val="tx1"/>
          </a:solidFill>
          <a:latin typeface="+mn-lt"/>
          <a:ea typeface="+mn-ea"/>
          <a:cs typeface="+mn-cs"/>
          <a:sym typeface="Gill Sans" charset="0"/>
        </a:defRPr>
      </a:lvl7pPr>
      <a:lvl8pPr marL="1371600" algn="ctr" rtl="0" fontAlgn="base">
        <a:spcBef>
          <a:spcPct val="0"/>
        </a:spcBef>
        <a:spcAft>
          <a:spcPct val="0"/>
        </a:spcAft>
        <a:defRPr sz="3400">
          <a:solidFill>
            <a:schemeClr val="tx1"/>
          </a:solidFill>
          <a:latin typeface="+mn-lt"/>
          <a:ea typeface="+mn-ea"/>
          <a:cs typeface="+mn-cs"/>
          <a:sym typeface="Gill Sans" charset="0"/>
        </a:defRPr>
      </a:lvl8pPr>
      <a:lvl9pPr marL="1828800" algn="ctr" rtl="0" fontAlgn="base">
        <a:spcBef>
          <a:spcPct val="0"/>
        </a:spcBef>
        <a:spcAft>
          <a:spcPct val="0"/>
        </a:spcAft>
        <a:defRPr sz="34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3" name="Rectangle 1"/>
          <p:cNvSpPr>
            <a:spLocks noGrp="1" noChangeArrowheads="1"/>
          </p:cNvSpPr>
          <p:nvPr>
            <p:ph type="body" idx="1"/>
          </p:nvPr>
        </p:nvSpPr>
        <p:spPr bwMode="auto">
          <a:xfrm>
            <a:off x="635000" y="4787900"/>
            <a:ext cx="5867400" cy="330200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xmlns="" val="1"/>
            </a:ext>
          </a:extLst>
        </p:spPr>
        <p:txBody>
          <a:bodyPr vert="horz" wrap="square" lIns="50800" tIns="50800" rIns="50800" bIns="50800" numCol="1" anchor="t" anchorCtr="0" compatLnSpc="1">
            <a:prstTxWarp prst="textNoShape">
              <a:avLst/>
            </a:prstTxWarp>
          </a:bodyPr>
          <a:lstStyle/>
          <a:p>
            <a:pPr lvl="0"/>
            <a:r>
              <a:rPr lang="en-US">
                <a:sym typeface="Gill Sans" charset="0"/>
              </a:rPr>
              <a:t>Click to edit Master text styles</a:t>
            </a:r>
          </a:p>
          <a:p>
            <a:pPr lvl="1"/>
            <a:r>
              <a:rPr lang="en-US">
                <a:sym typeface="Gill Sans" charset="0"/>
              </a:rPr>
              <a:t>Second level</a:t>
            </a:r>
          </a:p>
          <a:p>
            <a:pPr lvl="2"/>
            <a:r>
              <a:rPr lang="en-US">
                <a:sym typeface="Gill Sans" charset="0"/>
              </a:rPr>
              <a:t>Third level</a:t>
            </a:r>
          </a:p>
          <a:p>
            <a:pPr lvl="3"/>
            <a:r>
              <a:rPr lang="en-US">
                <a:sym typeface="Gill Sans" charset="0"/>
              </a:rPr>
              <a:t>Fourth level</a:t>
            </a:r>
          </a:p>
          <a:p>
            <a:pPr lvl="4"/>
            <a:r>
              <a:rPr lang="en-US">
                <a:sym typeface="Gill Sans" charset="0"/>
              </a:rPr>
              <a:t>Fifth level</a:t>
            </a:r>
          </a:p>
        </p:txBody>
      </p:sp>
      <p:sp>
        <p:nvSpPr>
          <p:cNvPr id="8194" name="Rectangle 2"/>
          <p:cNvSpPr>
            <a:spLocks noGrp="1" noChangeArrowheads="1"/>
          </p:cNvSpPr>
          <p:nvPr>
            <p:ph type="title"/>
          </p:nvPr>
        </p:nvSpPr>
        <p:spPr bwMode="auto">
          <a:xfrm>
            <a:off x="635000" y="1409700"/>
            <a:ext cx="5867400" cy="330200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xmlns="" val="1"/>
            </a:ext>
          </a:extLst>
        </p:spPr>
        <p:txBody>
          <a:bodyPr vert="horz" wrap="square" lIns="50800" tIns="50800" rIns="50800" bIns="50800" numCol="1" anchor="b" anchorCtr="0" compatLnSpc="1">
            <a:prstTxWarp prst="textNoShape">
              <a:avLst/>
            </a:prstTxWarp>
          </a:bodyPr>
          <a:lstStyle/>
          <a:p>
            <a:pPr lvl="0"/>
            <a:r>
              <a:rPr lang="en-US">
                <a:sym typeface="Gill Sans" charset="0"/>
              </a:rPr>
              <a:t>Click to edit Master title style</a:t>
            </a:r>
          </a:p>
        </p:txBody>
      </p:sp>
    </p:spTree>
  </p:cSld>
  <p:clrMap bg1="lt1" tx1="dk1" bg2="lt2" tx2="dk2" accent1="accent1" accent2="accent2" accent3="accent3" accent4="accent4" accent5="accent5" accent6="accent6" hlink="hlink" folHlink="folHlink"/>
  <p:sldLayoutIdLst>
    <p:sldLayoutId id="2147483885" r:id="rId1"/>
    <p:sldLayoutId id="2147483886" r:id="rId2"/>
    <p:sldLayoutId id="2147483887" r:id="rId3"/>
    <p:sldLayoutId id="2147483888" r:id="rId4"/>
    <p:sldLayoutId id="2147483889" r:id="rId5"/>
    <p:sldLayoutId id="2147483890" r:id="rId6"/>
    <p:sldLayoutId id="2147483891" r:id="rId7"/>
    <p:sldLayoutId id="2147483892" r:id="rId8"/>
    <p:sldLayoutId id="2147483893" r:id="rId9"/>
    <p:sldLayoutId id="2147483894" r:id="rId10"/>
    <p:sldLayoutId id="2147483895" r:id="rId11"/>
  </p:sldLayoutIdLst>
  <p:transition/>
  <p:txStyles>
    <p:titleStyle>
      <a:lvl1pPr algn="ctr" rtl="0" eaLnBrk="0" fontAlgn="base" hangingPunct="0">
        <a:spcBef>
          <a:spcPct val="0"/>
        </a:spcBef>
        <a:spcAft>
          <a:spcPct val="0"/>
        </a:spcAft>
        <a:defRPr sz="7000">
          <a:solidFill>
            <a:schemeClr val="tx1"/>
          </a:solidFill>
          <a:latin typeface="+mj-lt"/>
          <a:ea typeface="+mj-ea"/>
          <a:cs typeface="+mj-cs"/>
          <a:sym typeface="Gill Sans" pitchFamily="-84" charset="0"/>
        </a:defRPr>
      </a:lvl1pPr>
      <a:lvl2pPr algn="ctr" rtl="0" eaLnBrk="0" fontAlgn="base" hangingPunct="0">
        <a:spcBef>
          <a:spcPct val="0"/>
        </a:spcBef>
        <a:spcAft>
          <a:spcPct val="0"/>
        </a:spcAft>
        <a:defRPr sz="7000">
          <a:solidFill>
            <a:schemeClr val="tx1"/>
          </a:solidFill>
          <a:latin typeface="Gill Sans" charset="0"/>
          <a:ea typeface="ヒラギノ角ゴ ProN W3" charset="0"/>
          <a:cs typeface="ヒラギノ角ゴ ProN W3" charset="0"/>
          <a:sym typeface="Gill Sans" pitchFamily="-84" charset="0"/>
        </a:defRPr>
      </a:lvl2pPr>
      <a:lvl3pPr algn="ctr" rtl="0" eaLnBrk="0" fontAlgn="base" hangingPunct="0">
        <a:spcBef>
          <a:spcPct val="0"/>
        </a:spcBef>
        <a:spcAft>
          <a:spcPct val="0"/>
        </a:spcAft>
        <a:defRPr sz="7000">
          <a:solidFill>
            <a:schemeClr val="tx1"/>
          </a:solidFill>
          <a:latin typeface="Gill Sans" charset="0"/>
          <a:ea typeface="ヒラギノ角ゴ ProN W3" charset="0"/>
          <a:cs typeface="ヒラギノ角ゴ ProN W3" charset="0"/>
          <a:sym typeface="Gill Sans" pitchFamily="-84" charset="0"/>
        </a:defRPr>
      </a:lvl3pPr>
      <a:lvl4pPr algn="ctr" rtl="0" eaLnBrk="0" fontAlgn="base" hangingPunct="0">
        <a:spcBef>
          <a:spcPct val="0"/>
        </a:spcBef>
        <a:spcAft>
          <a:spcPct val="0"/>
        </a:spcAft>
        <a:defRPr sz="7000">
          <a:solidFill>
            <a:schemeClr val="tx1"/>
          </a:solidFill>
          <a:latin typeface="Gill Sans" charset="0"/>
          <a:ea typeface="ヒラギノ角ゴ ProN W3" charset="0"/>
          <a:cs typeface="ヒラギノ角ゴ ProN W3" charset="0"/>
          <a:sym typeface="Gill Sans" pitchFamily="-84" charset="0"/>
        </a:defRPr>
      </a:lvl4pPr>
      <a:lvl5pPr algn="ctr" rtl="0" eaLnBrk="0" fontAlgn="base" hangingPunct="0">
        <a:spcBef>
          <a:spcPct val="0"/>
        </a:spcBef>
        <a:spcAft>
          <a:spcPct val="0"/>
        </a:spcAft>
        <a:defRPr sz="7000">
          <a:solidFill>
            <a:schemeClr val="tx1"/>
          </a:solidFill>
          <a:latin typeface="Gill Sans" charset="0"/>
          <a:ea typeface="ヒラギノ角ゴ ProN W3" charset="0"/>
          <a:cs typeface="ヒラギノ角ゴ ProN W3" charset="0"/>
          <a:sym typeface="Gill Sans" pitchFamily="-84" charset="0"/>
        </a:defRPr>
      </a:lvl5pPr>
      <a:lvl6pPr marL="457200" algn="ctr" rtl="0" fontAlgn="base">
        <a:spcBef>
          <a:spcPct val="0"/>
        </a:spcBef>
        <a:spcAft>
          <a:spcPct val="0"/>
        </a:spcAft>
        <a:defRPr sz="7000">
          <a:solidFill>
            <a:schemeClr val="tx1"/>
          </a:solidFill>
          <a:latin typeface="Gill Sans" charset="0"/>
          <a:ea typeface="ヒラギノ角ゴ ProN W3" charset="0"/>
          <a:cs typeface="ヒラギノ角ゴ ProN W3" charset="0"/>
          <a:sym typeface="Gill Sans" charset="0"/>
        </a:defRPr>
      </a:lvl6pPr>
      <a:lvl7pPr marL="914400" algn="ctr" rtl="0" fontAlgn="base">
        <a:spcBef>
          <a:spcPct val="0"/>
        </a:spcBef>
        <a:spcAft>
          <a:spcPct val="0"/>
        </a:spcAft>
        <a:defRPr sz="7000">
          <a:solidFill>
            <a:schemeClr val="tx1"/>
          </a:solidFill>
          <a:latin typeface="Gill Sans" charset="0"/>
          <a:ea typeface="ヒラギノ角ゴ ProN W3" charset="0"/>
          <a:cs typeface="ヒラギノ角ゴ ProN W3" charset="0"/>
          <a:sym typeface="Gill Sans" charset="0"/>
        </a:defRPr>
      </a:lvl7pPr>
      <a:lvl8pPr marL="1371600" algn="ctr" rtl="0" fontAlgn="base">
        <a:spcBef>
          <a:spcPct val="0"/>
        </a:spcBef>
        <a:spcAft>
          <a:spcPct val="0"/>
        </a:spcAft>
        <a:defRPr sz="7000">
          <a:solidFill>
            <a:schemeClr val="tx1"/>
          </a:solidFill>
          <a:latin typeface="Gill Sans" charset="0"/>
          <a:ea typeface="ヒラギノ角ゴ ProN W3" charset="0"/>
          <a:cs typeface="ヒラギノ角ゴ ProN W3" charset="0"/>
          <a:sym typeface="Gill Sans" charset="0"/>
        </a:defRPr>
      </a:lvl8pPr>
      <a:lvl9pPr marL="1828800" algn="ctr" rtl="0" fontAlgn="base">
        <a:spcBef>
          <a:spcPct val="0"/>
        </a:spcBef>
        <a:spcAft>
          <a:spcPct val="0"/>
        </a:spcAft>
        <a:defRPr sz="7000">
          <a:solidFill>
            <a:schemeClr val="tx1"/>
          </a:solidFill>
          <a:latin typeface="Gill Sans" charset="0"/>
          <a:ea typeface="ヒラギノ角ゴ ProN W3" charset="0"/>
          <a:cs typeface="ヒラギノ角ゴ ProN W3" charset="0"/>
          <a:sym typeface="Gill Sans" charset="0"/>
        </a:defRPr>
      </a:lvl9pPr>
    </p:titleStyle>
    <p:bodyStyle>
      <a:lvl1pPr marL="342900" indent="-342900" algn="ctr" rtl="0" eaLnBrk="0" fontAlgn="base" hangingPunct="0">
        <a:spcBef>
          <a:spcPct val="0"/>
        </a:spcBef>
        <a:spcAft>
          <a:spcPct val="0"/>
        </a:spcAft>
        <a:defRPr sz="3400">
          <a:solidFill>
            <a:schemeClr val="tx1"/>
          </a:solidFill>
          <a:latin typeface="+mn-lt"/>
          <a:ea typeface="+mn-ea"/>
          <a:cs typeface="+mn-cs"/>
          <a:sym typeface="Gill Sans" pitchFamily="-84" charset="0"/>
        </a:defRPr>
      </a:lvl1pPr>
      <a:lvl2pPr marL="742950" indent="-285750" algn="ctr" rtl="0" eaLnBrk="0" fontAlgn="base" hangingPunct="0">
        <a:spcBef>
          <a:spcPct val="0"/>
        </a:spcBef>
        <a:spcAft>
          <a:spcPct val="0"/>
        </a:spcAft>
        <a:defRPr sz="3400">
          <a:solidFill>
            <a:schemeClr val="tx1"/>
          </a:solidFill>
          <a:latin typeface="+mn-lt"/>
          <a:ea typeface="+mn-ea"/>
          <a:cs typeface="+mn-cs"/>
          <a:sym typeface="Gill Sans" pitchFamily="-84" charset="0"/>
        </a:defRPr>
      </a:lvl2pPr>
      <a:lvl3pPr marL="1143000" indent="-228600" algn="ctr" rtl="0" eaLnBrk="0" fontAlgn="base" hangingPunct="0">
        <a:spcBef>
          <a:spcPct val="0"/>
        </a:spcBef>
        <a:spcAft>
          <a:spcPct val="0"/>
        </a:spcAft>
        <a:defRPr sz="3400">
          <a:solidFill>
            <a:schemeClr val="tx1"/>
          </a:solidFill>
          <a:latin typeface="+mn-lt"/>
          <a:ea typeface="+mn-ea"/>
          <a:cs typeface="+mn-cs"/>
          <a:sym typeface="Gill Sans" pitchFamily="-84" charset="0"/>
        </a:defRPr>
      </a:lvl3pPr>
      <a:lvl4pPr marL="1600200" indent="-228600" algn="ctr" rtl="0" eaLnBrk="0" fontAlgn="base" hangingPunct="0">
        <a:spcBef>
          <a:spcPct val="0"/>
        </a:spcBef>
        <a:spcAft>
          <a:spcPct val="0"/>
        </a:spcAft>
        <a:defRPr sz="3400">
          <a:solidFill>
            <a:schemeClr val="tx1"/>
          </a:solidFill>
          <a:latin typeface="+mn-lt"/>
          <a:ea typeface="+mn-ea"/>
          <a:cs typeface="+mn-cs"/>
          <a:sym typeface="Gill Sans" pitchFamily="-84" charset="0"/>
        </a:defRPr>
      </a:lvl4pPr>
      <a:lvl5pPr marL="2057400" indent="-228600" algn="ctr" rtl="0" eaLnBrk="0" fontAlgn="base" hangingPunct="0">
        <a:spcBef>
          <a:spcPct val="0"/>
        </a:spcBef>
        <a:spcAft>
          <a:spcPct val="0"/>
        </a:spcAft>
        <a:defRPr sz="3400">
          <a:solidFill>
            <a:schemeClr val="tx1"/>
          </a:solidFill>
          <a:latin typeface="+mn-lt"/>
          <a:ea typeface="+mn-ea"/>
          <a:cs typeface="+mn-cs"/>
          <a:sym typeface="Gill Sans" pitchFamily="-84" charset="0"/>
        </a:defRPr>
      </a:lvl5pPr>
      <a:lvl6pPr marL="457200" algn="ctr" rtl="0" fontAlgn="base">
        <a:spcBef>
          <a:spcPct val="0"/>
        </a:spcBef>
        <a:spcAft>
          <a:spcPct val="0"/>
        </a:spcAft>
        <a:defRPr sz="3400">
          <a:solidFill>
            <a:schemeClr val="tx1"/>
          </a:solidFill>
          <a:latin typeface="+mn-lt"/>
          <a:ea typeface="+mn-ea"/>
          <a:cs typeface="+mn-cs"/>
          <a:sym typeface="Gill Sans" charset="0"/>
        </a:defRPr>
      </a:lvl6pPr>
      <a:lvl7pPr marL="914400" algn="ctr" rtl="0" fontAlgn="base">
        <a:spcBef>
          <a:spcPct val="0"/>
        </a:spcBef>
        <a:spcAft>
          <a:spcPct val="0"/>
        </a:spcAft>
        <a:defRPr sz="3400">
          <a:solidFill>
            <a:schemeClr val="tx1"/>
          </a:solidFill>
          <a:latin typeface="+mn-lt"/>
          <a:ea typeface="+mn-ea"/>
          <a:cs typeface="+mn-cs"/>
          <a:sym typeface="Gill Sans" charset="0"/>
        </a:defRPr>
      </a:lvl7pPr>
      <a:lvl8pPr marL="1371600" algn="ctr" rtl="0" fontAlgn="base">
        <a:spcBef>
          <a:spcPct val="0"/>
        </a:spcBef>
        <a:spcAft>
          <a:spcPct val="0"/>
        </a:spcAft>
        <a:defRPr sz="3400">
          <a:solidFill>
            <a:schemeClr val="tx1"/>
          </a:solidFill>
          <a:latin typeface="+mn-lt"/>
          <a:ea typeface="+mn-ea"/>
          <a:cs typeface="+mn-cs"/>
          <a:sym typeface="Gill Sans" charset="0"/>
        </a:defRPr>
      </a:lvl8pPr>
      <a:lvl9pPr marL="1828800" algn="ctr" rtl="0" fontAlgn="base">
        <a:spcBef>
          <a:spcPct val="0"/>
        </a:spcBef>
        <a:spcAft>
          <a:spcPct val="0"/>
        </a:spcAft>
        <a:defRPr sz="34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7" name="Rectangle 1"/>
          <p:cNvSpPr>
            <a:spLocks noGrp="1" noChangeArrowheads="1"/>
          </p:cNvSpPr>
          <p:nvPr>
            <p:ph type="title"/>
          </p:nvPr>
        </p:nvSpPr>
        <p:spPr bwMode="auto">
          <a:xfrm>
            <a:off x="1270000" y="254000"/>
            <a:ext cx="10464800" cy="243840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xmlns="" val="1"/>
            </a:ext>
          </a:extLst>
        </p:spPr>
        <p:txBody>
          <a:bodyPr vert="horz" wrap="square" lIns="50800" tIns="50800" rIns="50800" bIns="50800" numCol="1" anchor="ctr" anchorCtr="0" compatLnSpc="1">
            <a:prstTxWarp prst="textNoShape">
              <a:avLst/>
            </a:prstTxWarp>
          </a:bodyPr>
          <a:lstStyle/>
          <a:p>
            <a:pPr lvl="0"/>
            <a:r>
              <a:rPr lang="en-US">
                <a:sym typeface="Gill Sans" charset="0"/>
              </a:rPr>
              <a:t>Click to edit Master title style</a:t>
            </a:r>
          </a:p>
        </p:txBody>
      </p:sp>
    </p:spTree>
  </p:cSld>
  <p:clrMap bg1="lt1" tx1="dk1" bg2="lt2" tx2="dk2" accent1="accent1" accent2="accent2" accent3="accent3" accent4="accent4" accent5="accent5" accent6="accent6" hlink="hlink" folHlink="folHlink"/>
  <p:sldLayoutIdLst>
    <p:sldLayoutId id="2147483896" r:id="rId1"/>
    <p:sldLayoutId id="2147483897" r:id="rId2"/>
    <p:sldLayoutId id="2147483898" r:id="rId3"/>
    <p:sldLayoutId id="2147483899" r:id="rId4"/>
    <p:sldLayoutId id="2147483900" r:id="rId5"/>
    <p:sldLayoutId id="2147483901" r:id="rId6"/>
    <p:sldLayoutId id="2147483902" r:id="rId7"/>
    <p:sldLayoutId id="2147483903" r:id="rId8"/>
    <p:sldLayoutId id="2147483904" r:id="rId9"/>
    <p:sldLayoutId id="2147483905" r:id="rId10"/>
    <p:sldLayoutId id="2147483906" r:id="rId11"/>
  </p:sldLayoutIdLst>
  <p:transition/>
  <p:txStyles>
    <p:titleStyle>
      <a:lvl1pPr algn="ctr" rtl="0" eaLnBrk="0" fontAlgn="base" hangingPunct="0">
        <a:spcBef>
          <a:spcPct val="0"/>
        </a:spcBef>
        <a:spcAft>
          <a:spcPct val="0"/>
        </a:spcAft>
        <a:defRPr sz="8400">
          <a:solidFill>
            <a:schemeClr val="tx1"/>
          </a:solidFill>
          <a:latin typeface="+mj-lt"/>
          <a:ea typeface="+mj-ea"/>
          <a:cs typeface="+mj-cs"/>
          <a:sym typeface="Gill Sans" pitchFamily="-84" charset="0"/>
        </a:defRPr>
      </a:lvl1pPr>
      <a:lvl2pPr algn="ctr" rtl="0" eaLnBrk="0" fontAlgn="base" hangingPunct="0">
        <a:spcBef>
          <a:spcPct val="0"/>
        </a:spcBef>
        <a:spcAft>
          <a:spcPct val="0"/>
        </a:spcAft>
        <a:defRPr sz="8400">
          <a:solidFill>
            <a:schemeClr val="tx1"/>
          </a:solidFill>
          <a:latin typeface="Gill Sans" charset="0"/>
          <a:ea typeface="ヒラギノ角ゴ ProN W3" charset="0"/>
          <a:cs typeface="ヒラギノ角ゴ ProN W3" charset="0"/>
          <a:sym typeface="Gill Sans" pitchFamily="-84" charset="0"/>
        </a:defRPr>
      </a:lvl2pPr>
      <a:lvl3pPr algn="ctr" rtl="0" eaLnBrk="0" fontAlgn="base" hangingPunct="0">
        <a:spcBef>
          <a:spcPct val="0"/>
        </a:spcBef>
        <a:spcAft>
          <a:spcPct val="0"/>
        </a:spcAft>
        <a:defRPr sz="8400">
          <a:solidFill>
            <a:schemeClr val="tx1"/>
          </a:solidFill>
          <a:latin typeface="Gill Sans" charset="0"/>
          <a:ea typeface="ヒラギノ角ゴ ProN W3" charset="0"/>
          <a:cs typeface="ヒラギノ角ゴ ProN W3" charset="0"/>
          <a:sym typeface="Gill Sans" pitchFamily="-84" charset="0"/>
        </a:defRPr>
      </a:lvl3pPr>
      <a:lvl4pPr algn="ctr" rtl="0" eaLnBrk="0" fontAlgn="base" hangingPunct="0">
        <a:spcBef>
          <a:spcPct val="0"/>
        </a:spcBef>
        <a:spcAft>
          <a:spcPct val="0"/>
        </a:spcAft>
        <a:defRPr sz="8400">
          <a:solidFill>
            <a:schemeClr val="tx1"/>
          </a:solidFill>
          <a:latin typeface="Gill Sans" charset="0"/>
          <a:ea typeface="ヒラギノ角ゴ ProN W3" charset="0"/>
          <a:cs typeface="ヒラギノ角ゴ ProN W3" charset="0"/>
          <a:sym typeface="Gill Sans" pitchFamily="-84" charset="0"/>
        </a:defRPr>
      </a:lvl4pPr>
      <a:lvl5pPr algn="ctr" rtl="0" eaLnBrk="0" fontAlgn="base" hangingPunct="0">
        <a:spcBef>
          <a:spcPct val="0"/>
        </a:spcBef>
        <a:spcAft>
          <a:spcPct val="0"/>
        </a:spcAft>
        <a:defRPr sz="8400">
          <a:solidFill>
            <a:schemeClr val="tx1"/>
          </a:solidFill>
          <a:latin typeface="Gill Sans" charset="0"/>
          <a:ea typeface="ヒラギノ角ゴ ProN W3" charset="0"/>
          <a:cs typeface="ヒラギノ角ゴ ProN W3" charset="0"/>
          <a:sym typeface="Gill Sans" pitchFamily="-84" charset="0"/>
        </a:defRPr>
      </a:lvl5pPr>
      <a:lvl6pPr marL="457200" algn="ctr" rtl="0" fontAlgn="base">
        <a:spcBef>
          <a:spcPct val="0"/>
        </a:spcBef>
        <a:spcAft>
          <a:spcPct val="0"/>
        </a:spcAft>
        <a:defRPr sz="8400">
          <a:solidFill>
            <a:schemeClr val="tx1"/>
          </a:solidFill>
          <a:latin typeface="Gill Sans" charset="0"/>
          <a:ea typeface="ヒラギノ角ゴ ProN W3" charset="0"/>
          <a:cs typeface="ヒラギノ角ゴ ProN W3" charset="0"/>
          <a:sym typeface="Gill Sans" charset="0"/>
        </a:defRPr>
      </a:lvl6pPr>
      <a:lvl7pPr marL="914400" algn="ctr" rtl="0" fontAlgn="base">
        <a:spcBef>
          <a:spcPct val="0"/>
        </a:spcBef>
        <a:spcAft>
          <a:spcPct val="0"/>
        </a:spcAft>
        <a:defRPr sz="8400">
          <a:solidFill>
            <a:schemeClr val="tx1"/>
          </a:solidFill>
          <a:latin typeface="Gill Sans" charset="0"/>
          <a:ea typeface="ヒラギノ角ゴ ProN W3" charset="0"/>
          <a:cs typeface="ヒラギノ角ゴ ProN W3" charset="0"/>
          <a:sym typeface="Gill Sans" charset="0"/>
        </a:defRPr>
      </a:lvl7pPr>
      <a:lvl8pPr marL="1371600" algn="ctr" rtl="0" fontAlgn="base">
        <a:spcBef>
          <a:spcPct val="0"/>
        </a:spcBef>
        <a:spcAft>
          <a:spcPct val="0"/>
        </a:spcAft>
        <a:defRPr sz="8400">
          <a:solidFill>
            <a:schemeClr val="tx1"/>
          </a:solidFill>
          <a:latin typeface="Gill Sans" charset="0"/>
          <a:ea typeface="ヒラギノ角ゴ ProN W3" charset="0"/>
          <a:cs typeface="ヒラギノ角ゴ ProN W3" charset="0"/>
          <a:sym typeface="Gill Sans" charset="0"/>
        </a:defRPr>
      </a:lvl8pPr>
      <a:lvl9pPr marL="1828800" algn="ctr" rtl="0" fontAlgn="base">
        <a:spcBef>
          <a:spcPct val="0"/>
        </a:spcBef>
        <a:spcAft>
          <a:spcPct val="0"/>
        </a:spcAft>
        <a:defRPr sz="8400">
          <a:solidFill>
            <a:schemeClr val="tx1"/>
          </a:solidFill>
          <a:latin typeface="Gill Sans" charset="0"/>
          <a:ea typeface="ヒラギノ角ゴ ProN W3" charset="0"/>
          <a:cs typeface="ヒラギノ角ゴ ProN W3" charset="0"/>
          <a:sym typeface="Gill Sans" charset="0"/>
        </a:defRPr>
      </a:lvl9pPr>
    </p:titleStyle>
    <p:bodyStyle>
      <a:lvl1pPr marL="889000" indent="-571500" algn="l" rtl="0" eaLnBrk="0" fontAlgn="base" hangingPunct="0">
        <a:spcBef>
          <a:spcPts val="2400"/>
        </a:spcBef>
        <a:spcAft>
          <a:spcPct val="0"/>
        </a:spcAft>
        <a:buSzPct val="171000"/>
        <a:buFont typeface="Gill Sans" pitchFamily="-84" charset="0"/>
        <a:buChar char="•"/>
        <a:defRPr sz="4200">
          <a:solidFill>
            <a:schemeClr val="tx1"/>
          </a:solidFill>
          <a:latin typeface="+mn-lt"/>
          <a:ea typeface="+mn-ea"/>
          <a:cs typeface="+mn-cs"/>
          <a:sym typeface="Gill Sans" pitchFamily="-84" charset="0"/>
        </a:defRPr>
      </a:lvl1pPr>
      <a:lvl2pPr marL="1333500" indent="-571500" algn="l" rtl="0" eaLnBrk="0" fontAlgn="base" hangingPunct="0">
        <a:spcBef>
          <a:spcPts val="2400"/>
        </a:spcBef>
        <a:spcAft>
          <a:spcPct val="0"/>
        </a:spcAft>
        <a:buSzPct val="171000"/>
        <a:buFont typeface="Gill Sans" pitchFamily="-84" charset="0"/>
        <a:buChar char="•"/>
        <a:defRPr sz="4200">
          <a:solidFill>
            <a:schemeClr val="tx1"/>
          </a:solidFill>
          <a:latin typeface="+mn-lt"/>
          <a:ea typeface="+mn-ea"/>
          <a:cs typeface="+mn-cs"/>
          <a:sym typeface="Gill Sans" pitchFamily="-84" charset="0"/>
        </a:defRPr>
      </a:lvl2pPr>
      <a:lvl3pPr marL="1778000" indent="-571500" algn="l" rtl="0" eaLnBrk="0" fontAlgn="base" hangingPunct="0">
        <a:spcBef>
          <a:spcPts val="2400"/>
        </a:spcBef>
        <a:spcAft>
          <a:spcPct val="0"/>
        </a:spcAft>
        <a:buSzPct val="171000"/>
        <a:buFont typeface="Gill Sans" pitchFamily="-84" charset="0"/>
        <a:buChar char="•"/>
        <a:defRPr sz="4200">
          <a:solidFill>
            <a:schemeClr val="tx1"/>
          </a:solidFill>
          <a:latin typeface="+mn-lt"/>
          <a:ea typeface="+mn-ea"/>
          <a:cs typeface="+mn-cs"/>
          <a:sym typeface="Gill Sans" pitchFamily="-84" charset="0"/>
        </a:defRPr>
      </a:lvl3pPr>
      <a:lvl4pPr marL="2222500" indent="-571500" algn="l" rtl="0" eaLnBrk="0" fontAlgn="base" hangingPunct="0">
        <a:spcBef>
          <a:spcPts val="2400"/>
        </a:spcBef>
        <a:spcAft>
          <a:spcPct val="0"/>
        </a:spcAft>
        <a:buSzPct val="171000"/>
        <a:buFont typeface="Gill Sans" pitchFamily="-84" charset="0"/>
        <a:buChar char="•"/>
        <a:defRPr sz="4200">
          <a:solidFill>
            <a:schemeClr val="tx1"/>
          </a:solidFill>
          <a:latin typeface="+mn-lt"/>
          <a:ea typeface="+mn-ea"/>
          <a:cs typeface="+mn-cs"/>
          <a:sym typeface="Gill Sans" pitchFamily="-84" charset="0"/>
        </a:defRPr>
      </a:lvl4pPr>
      <a:lvl5pPr marL="2667000" indent="-571500" algn="l" rtl="0" eaLnBrk="0" fontAlgn="base" hangingPunct="0">
        <a:spcBef>
          <a:spcPts val="2400"/>
        </a:spcBef>
        <a:spcAft>
          <a:spcPct val="0"/>
        </a:spcAft>
        <a:buSzPct val="171000"/>
        <a:buFont typeface="Gill Sans" pitchFamily="-84" charset="0"/>
        <a:buChar char="•"/>
        <a:defRPr sz="4200">
          <a:solidFill>
            <a:schemeClr val="tx1"/>
          </a:solidFill>
          <a:latin typeface="+mn-lt"/>
          <a:ea typeface="+mn-ea"/>
          <a:cs typeface="+mn-cs"/>
          <a:sym typeface="Gill Sans" pitchFamily="-84" charset="0"/>
        </a:defRPr>
      </a:lvl5pPr>
      <a:lvl6pPr marL="31242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6pPr>
      <a:lvl7pPr marL="35814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7pPr>
      <a:lvl8pPr marL="40386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8pPr>
      <a:lvl9pPr marL="44958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907" r:id="rId1"/>
    <p:sldLayoutId id="2147483908" r:id="rId2"/>
    <p:sldLayoutId id="2147483909" r:id="rId3"/>
    <p:sldLayoutId id="2147483910" r:id="rId4"/>
    <p:sldLayoutId id="2147483911" r:id="rId5"/>
    <p:sldLayoutId id="2147483912" r:id="rId6"/>
    <p:sldLayoutId id="2147483913" r:id="rId7"/>
    <p:sldLayoutId id="2147483914" r:id="rId8"/>
    <p:sldLayoutId id="2147483915" r:id="rId9"/>
    <p:sldLayoutId id="2147483916" r:id="rId10"/>
    <p:sldLayoutId id="2147483917" r:id="rId11"/>
  </p:sldLayoutIdLst>
  <p:transition/>
  <p:txStyles>
    <p:titleStyle>
      <a:lvl1pPr algn="ctr" rtl="0" eaLnBrk="0" fontAlgn="base" hangingPunct="0">
        <a:spcBef>
          <a:spcPct val="0"/>
        </a:spcBef>
        <a:spcAft>
          <a:spcPct val="0"/>
        </a:spcAft>
        <a:defRPr sz="8400">
          <a:solidFill>
            <a:schemeClr val="tx1"/>
          </a:solidFill>
          <a:latin typeface="+mj-lt"/>
          <a:ea typeface="+mj-ea"/>
          <a:cs typeface="+mj-cs"/>
          <a:sym typeface="Gill Sans" pitchFamily="-84" charset="0"/>
        </a:defRPr>
      </a:lvl1pPr>
      <a:lvl2pPr algn="ctr" rtl="0" eaLnBrk="0" fontAlgn="base" hangingPunct="0">
        <a:spcBef>
          <a:spcPct val="0"/>
        </a:spcBef>
        <a:spcAft>
          <a:spcPct val="0"/>
        </a:spcAft>
        <a:defRPr sz="8400">
          <a:solidFill>
            <a:schemeClr val="tx1"/>
          </a:solidFill>
          <a:latin typeface="Gill Sans" charset="0"/>
          <a:ea typeface="ヒラギノ角ゴ ProN W3" charset="0"/>
          <a:cs typeface="ヒラギノ角ゴ ProN W3" charset="0"/>
          <a:sym typeface="Gill Sans" pitchFamily="-84" charset="0"/>
        </a:defRPr>
      </a:lvl2pPr>
      <a:lvl3pPr algn="ctr" rtl="0" eaLnBrk="0" fontAlgn="base" hangingPunct="0">
        <a:spcBef>
          <a:spcPct val="0"/>
        </a:spcBef>
        <a:spcAft>
          <a:spcPct val="0"/>
        </a:spcAft>
        <a:defRPr sz="8400">
          <a:solidFill>
            <a:schemeClr val="tx1"/>
          </a:solidFill>
          <a:latin typeface="Gill Sans" charset="0"/>
          <a:ea typeface="ヒラギノ角ゴ ProN W3" charset="0"/>
          <a:cs typeface="ヒラギノ角ゴ ProN W3" charset="0"/>
          <a:sym typeface="Gill Sans" pitchFamily="-84" charset="0"/>
        </a:defRPr>
      </a:lvl3pPr>
      <a:lvl4pPr algn="ctr" rtl="0" eaLnBrk="0" fontAlgn="base" hangingPunct="0">
        <a:spcBef>
          <a:spcPct val="0"/>
        </a:spcBef>
        <a:spcAft>
          <a:spcPct val="0"/>
        </a:spcAft>
        <a:defRPr sz="8400">
          <a:solidFill>
            <a:schemeClr val="tx1"/>
          </a:solidFill>
          <a:latin typeface="Gill Sans" charset="0"/>
          <a:ea typeface="ヒラギノ角ゴ ProN W3" charset="0"/>
          <a:cs typeface="ヒラギノ角ゴ ProN W3" charset="0"/>
          <a:sym typeface="Gill Sans" pitchFamily="-84" charset="0"/>
        </a:defRPr>
      </a:lvl4pPr>
      <a:lvl5pPr algn="ctr" rtl="0" eaLnBrk="0" fontAlgn="base" hangingPunct="0">
        <a:spcBef>
          <a:spcPct val="0"/>
        </a:spcBef>
        <a:spcAft>
          <a:spcPct val="0"/>
        </a:spcAft>
        <a:defRPr sz="8400">
          <a:solidFill>
            <a:schemeClr val="tx1"/>
          </a:solidFill>
          <a:latin typeface="Gill Sans" charset="0"/>
          <a:ea typeface="ヒラギノ角ゴ ProN W3" charset="0"/>
          <a:cs typeface="ヒラギノ角ゴ ProN W3" charset="0"/>
          <a:sym typeface="Gill Sans" pitchFamily="-84" charset="0"/>
        </a:defRPr>
      </a:lvl5pPr>
      <a:lvl6pPr marL="457200" algn="ctr" rtl="0" fontAlgn="base">
        <a:spcBef>
          <a:spcPct val="0"/>
        </a:spcBef>
        <a:spcAft>
          <a:spcPct val="0"/>
        </a:spcAft>
        <a:defRPr sz="8400">
          <a:solidFill>
            <a:schemeClr val="tx1"/>
          </a:solidFill>
          <a:latin typeface="Gill Sans" charset="0"/>
          <a:ea typeface="ヒラギノ角ゴ ProN W3" charset="0"/>
          <a:cs typeface="ヒラギノ角ゴ ProN W3" charset="0"/>
          <a:sym typeface="Gill Sans" charset="0"/>
        </a:defRPr>
      </a:lvl6pPr>
      <a:lvl7pPr marL="914400" algn="ctr" rtl="0" fontAlgn="base">
        <a:spcBef>
          <a:spcPct val="0"/>
        </a:spcBef>
        <a:spcAft>
          <a:spcPct val="0"/>
        </a:spcAft>
        <a:defRPr sz="8400">
          <a:solidFill>
            <a:schemeClr val="tx1"/>
          </a:solidFill>
          <a:latin typeface="Gill Sans" charset="0"/>
          <a:ea typeface="ヒラギノ角ゴ ProN W3" charset="0"/>
          <a:cs typeface="ヒラギノ角ゴ ProN W3" charset="0"/>
          <a:sym typeface="Gill Sans" charset="0"/>
        </a:defRPr>
      </a:lvl7pPr>
      <a:lvl8pPr marL="1371600" algn="ctr" rtl="0" fontAlgn="base">
        <a:spcBef>
          <a:spcPct val="0"/>
        </a:spcBef>
        <a:spcAft>
          <a:spcPct val="0"/>
        </a:spcAft>
        <a:defRPr sz="8400">
          <a:solidFill>
            <a:schemeClr val="tx1"/>
          </a:solidFill>
          <a:latin typeface="Gill Sans" charset="0"/>
          <a:ea typeface="ヒラギノ角ゴ ProN W3" charset="0"/>
          <a:cs typeface="ヒラギノ角ゴ ProN W3" charset="0"/>
          <a:sym typeface="Gill Sans" charset="0"/>
        </a:defRPr>
      </a:lvl8pPr>
      <a:lvl9pPr marL="1828800" algn="ctr" rtl="0" fontAlgn="base">
        <a:spcBef>
          <a:spcPct val="0"/>
        </a:spcBef>
        <a:spcAft>
          <a:spcPct val="0"/>
        </a:spcAft>
        <a:defRPr sz="8400">
          <a:solidFill>
            <a:schemeClr val="tx1"/>
          </a:solidFill>
          <a:latin typeface="Gill Sans" charset="0"/>
          <a:ea typeface="ヒラギノ角ゴ ProN W3" charset="0"/>
          <a:cs typeface="ヒラギノ角ゴ ProN W3" charset="0"/>
          <a:sym typeface="Gill Sans" charset="0"/>
        </a:defRPr>
      </a:lvl9pPr>
    </p:titleStyle>
    <p:bodyStyle>
      <a:lvl1pPr marL="889000" indent="-571500" algn="l" rtl="0" eaLnBrk="0" fontAlgn="base" hangingPunct="0">
        <a:spcBef>
          <a:spcPts val="2400"/>
        </a:spcBef>
        <a:spcAft>
          <a:spcPct val="0"/>
        </a:spcAft>
        <a:buSzPct val="171000"/>
        <a:buFont typeface="Gill Sans" pitchFamily="-84" charset="0"/>
        <a:buChar char="•"/>
        <a:defRPr sz="4200">
          <a:solidFill>
            <a:schemeClr val="tx1"/>
          </a:solidFill>
          <a:latin typeface="+mn-lt"/>
          <a:ea typeface="+mn-ea"/>
          <a:cs typeface="+mn-cs"/>
          <a:sym typeface="Gill Sans" pitchFamily="-84" charset="0"/>
        </a:defRPr>
      </a:lvl1pPr>
      <a:lvl2pPr marL="1333500" indent="-571500" algn="l" rtl="0" eaLnBrk="0" fontAlgn="base" hangingPunct="0">
        <a:spcBef>
          <a:spcPts val="2400"/>
        </a:spcBef>
        <a:spcAft>
          <a:spcPct val="0"/>
        </a:spcAft>
        <a:buSzPct val="171000"/>
        <a:buFont typeface="Gill Sans" pitchFamily="-84" charset="0"/>
        <a:buChar char="•"/>
        <a:defRPr sz="4200">
          <a:solidFill>
            <a:schemeClr val="tx1"/>
          </a:solidFill>
          <a:latin typeface="+mn-lt"/>
          <a:ea typeface="+mn-ea"/>
          <a:cs typeface="+mn-cs"/>
          <a:sym typeface="Gill Sans" pitchFamily="-84" charset="0"/>
        </a:defRPr>
      </a:lvl2pPr>
      <a:lvl3pPr marL="1778000" indent="-571500" algn="l" rtl="0" eaLnBrk="0" fontAlgn="base" hangingPunct="0">
        <a:spcBef>
          <a:spcPts val="2400"/>
        </a:spcBef>
        <a:spcAft>
          <a:spcPct val="0"/>
        </a:spcAft>
        <a:buSzPct val="171000"/>
        <a:buFont typeface="Gill Sans" pitchFamily="-84" charset="0"/>
        <a:buChar char="•"/>
        <a:defRPr sz="4200">
          <a:solidFill>
            <a:schemeClr val="tx1"/>
          </a:solidFill>
          <a:latin typeface="+mn-lt"/>
          <a:ea typeface="+mn-ea"/>
          <a:cs typeface="+mn-cs"/>
          <a:sym typeface="Gill Sans" pitchFamily="-84" charset="0"/>
        </a:defRPr>
      </a:lvl3pPr>
      <a:lvl4pPr marL="2222500" indent="-571500" algn="l" rtl="0" eaLnBrk="0" fontAlgn="base" hangingPunct="0">
        <a:spcBef>
          <a:spcPts val="2400"/>
        </a:spcBef>
        <a:spcAft>
          <a:spcPct val="0"/>
        </a:spcAft>
        <a:buSzPct val="171000"/>
        <a:buFont typeface="Gill Sans" pitchFamily="-84" charset="0"/>
        <a:buChar char="•"/>
        <a:defRPr sz="4200">
          <a:solidFill>
            <a:schemeClr val="tx1"/>
          </a:solidFill>
          <a:latin typeface="+mn-lt"/>
          <a:ea typeface="+mn-ea"/>
          <a:cs typeface="+mn-cs"/>
          <a:sym typeface="Gill Sans" pitchFamily="-84" charset="0"/>
        </a:defRPr>
      </a:lvl4pPr>
      <a:lvl5pPr marL="2667000" indent="-571500" algn="l" rtl="0" eaLnBrk="0" fontAlgn="base" hangingPunct="0">
        <a:spcBef>
          <a:spcPts val="2400"/>
        </a:spcBef>
        <a:spcAft>
          <a:spcPct val="0"/>
        </a:spcAft>
        <a:buSzPct val="171000"/>
        <a:buFont typeface="Gill Sans" pitchFamily="-84" charset="0"/>
        <a:buChar char="•"/>
        <a:defRPr sz="4200">
          <a:solidFill>
            <a:schemeClr val="tx1"/>
          </a:solidFill>
          <a:latin typeface="+mn-lt"/>
          <a:ea typeface="+mn-ea"/>
          <a:cs typeface="+mn-cs"/>
          <a:sym typeface="Gill Sans" pitchFamily="-84" charset="0"/>
        </a:defRPr>
      </a:lvl5pPr>
      <a:lvl6pPr marL="31242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6pPr>
      <a:lvl7pPr marL="35814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7pPr>
      <a:lvl8pPr marL="40386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8pPr>
      <a:lvl9pPr marL="44958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5" name="Rectangle 1"/>
          <p:cNvSpPr>
            <a:spLocks noGrp="1" noChangeArrowheads="1"/>
          </p:cNvSpPr>
          <p:nvPr>
            <p:ph type="title"/>
          </p:nvPr>
        </p:nvSpPr>
        <p:spPr bwMode="auto">
          <a:xfrm>
            <a:off x="1270000" y="254000"/>
            <a:ext cx="10464800" cy="243840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xmlns="" val="1"/>
            </a:ext>
          </a:extLst>
        </p:spPr>
        <p:txBody>
          <a:bodyPr vert="horz" wrap="square" lIns="50800" tIns="50800" rIns="50800" bIns="50800" numCol="1" anchor="ctr" anchorCtr="0" compatLnSpc="1">
            <a:prstTxWarp prst="textNoShape">
              <a:avLst/>
            </a:prstTxWarp>
          </a:bodyPr>
          <a:lstStyle/>
          <a:p>
            <a:pPr lvl="0"/>
            <a:r>
              <a:rPr lang="en-US">
                <a:sym typeface="Gill Sans" charset="0"/>
              </a:rPr>
              <a:t>Click to edit Master title style</a:t>
            </a:r>
          </a:p>
        </p:txBody>
      </p:sp>
      <p:sp>
        <p:nvSpPr>
          <p:cNvPr id="11266" name="Rectangle 2"/>
          <p:cNvSpPr>
            <a:spLocks noGrp="1" noChangeArrowheads="1"/>
          </p:cNvSpPr>
          <p:nvPr>
            <p:ph type="body" idx="1"/>
          </p:nvPr>
        </p:nvSpPr>
        <p:spPr bwMode="auto">
          <a:xfrm>
            <a:off x="1270000" y="2768600"/>
            <a:ext cx="5041900" cy="571500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xmlns="" val="1"/>
            </a:ext>
          </a:extLst>
        </p:spPr>
        <p:txBody>
          <a:bodyPr vert="horz" wrap="square" lIns="50800" tIns="50800" rIns="50800" bIns="50800" numCol="1" anchor="ctr" anchorCtr="0" compatLnSpc="1">
            <a:prstTxWarp prst="textNoShape">
              <a:avLst/>
            </a:prstTxWarp>
          </a:bodyPr>
          <a:lstStyle/>
          <a:p>
            <a:pPr lvl="0"/>
            <a:r>
              <a:rPr lang="en-US">
                <a:sym typeface="Gill Sans" charset="0"/>
              </a:rPr>
              <a:t>Click to edit Master text styles</a:t>
            </a:r>
          </a:p>
          <a:p>
            <a:pPr lvl="1"/>
            <a:r>
              <a:rPr lang="en-US">
                <a:sym typeface="Gill Sans" charset="0"/>
              </a:rPr>
              <a:t>Second level</a:t>
            </a:r>
          </a:p>
          <a:p>
            <a:pPr lvl="2"/>
            <a:r>
              <a:rPr lang="en-US">
                <a:sym typeface="Gill Sans" charset="0"/>
              </a:rPr>
              <a:t>Third level</a:t>
            </a:r>
          </a:p>
          <a:p>
            <a:pPr lvl="3"/>
            <a:r>
              <a:rPr lang="en-US">
                <a:sym typeface="Gill Sans" charset="0"/>
              </a:rPr>
              <a:t>Fourth level</a:t>
            </a:r>
          </a:p>
          <a:p>
            <a:pPr lvl="4"/>
            <a:r>
              <a:rPr lang="en-US">
                <a:sym typeface="Gill Sans" charset="0"/>
              </a:rPr>
              <a:t>Fifth level</a:t>
            </a:r>
          </a:p>
        </p:txBody>
      </p:sp>
    </p:spTree>
  </p:cSld>
  <p:clrMap bg1="lt1" tx1="dk1" bg2="lt2" tx2="dk2" accent1="accent1" accent2="accent2" accent3="accent3" accent4="accent4" accent5="accent5" accent6="accent6" hlink="hlink" folHlink="folHlink"/>
  <p:sldLayoutIdLst>
    <p:sldLayoutId id="2147483918" r:id="rId1"/>
    <p:sldLayoutId id="2147483919" r:id="rId2"/>
    <p:sldLayoutId id="2147483920" r:id="rId3"/>
    <p:sldLayoutId id="2147483921" r:id="rId4"/>
    <p:sldLayoutId id="2147483922" r:id="rId5"/>
    <p:sldLayoutId id="2147483923" r:id="rId6"/>
    <p:sldLayoutId id="2147483924" r:id="rId7"/>
    <p:sldLayoutId id="2147483925" r:id="rId8"/>
    <p:sldLayoutId id="2147483926" r:id="rId9"/>
    <p:sldLayoutId id="2147483927" r:id="rId10"/>
    <p:sldLayoutId id="2147483928" r:id="rId11"/>
  </p:sldLayoutIdLst>
  <p:transition/>
  <p:txStyles>
    <p:titleStyle>
      <a:lvl1pPr algn="ctr" rtl="0" eaLnBrk="0" fontAlgn="base" hangingPunct="0">
        <a:spcBef>
          <a:spcPct val="0"/>
        </a:spcBef>
        <a:spcAft>
          <a:spcPct val="0"/>
        </a:spcAft>
        <a:defRPr sz="8400">
          <a:solidFill>
            <a:schemeClr val="tx1"/>
          </a:solidFill>
          <a:latin typeface="+mj-lt"/>
          <a:ea typeface="+mj-ea"/>
          <a:cs typeface="+mj-cs"/>
          <a:sym typeface="Gill Sans" pitchFamily="-84" charset="0"/>
        </a:defRPr>
      </a:lvl1pPr>
      <a:lvl2pPr algn="ctr" rtl="0" eaLnBrk="0" fontAlgn="base" hangingPunct="0">
        <a:spcBef>
          <a:spcPct val="0"/>
        </a:spcBef>
        <a:spcAft>
          <a:spcPct val="0"/>
        </a:spcAft>
        <a:defRPr sz="8400">
          <a:solidFill>
            <a:schemeClr val="tx1"/>
          </a:solidFill>
          <a:latin typeface="Gill Sans" charset="0"/>
          <a:ea typeface="ヒラギノ角ゴ ProN W3" charset="0"/>
          <a:cs typeface="ヒラギノ角ゴ ProN W3" charset="0"/>
          <a:sym typeface="Gill Sans" pitchFamily="-84" charset="0"/>
        </a:defRPr>
      </a:lvl2pPr>
      <a:lvl3pPr algn="ctr" rtl="0" eaLnBrk="0" fontAlgn="base" hangingPunct="0">
        <a:spcBef>
          <a:spcPct val="0"/>
        </a:spcBef>
        <a:spcAft>
          <a:spcPct val="0"/>
        </a:spcAft>
        <a:defRPr sz="8400">
          <a:solidFill>
            <a:schemeClr val="tx1"/>
          </a:solidFill>
          <a:latin typeface="Gill Sans" charset="0"/>
          <a:ea typeface="ヒラギノ角ゴ ProN W3" charset="0"/>
          <a:cs typeface="ヒラギノ角ゴ ProN W3" charset="0"/>
          <a:sym typeface="Gill Sans" pitchFamily="-84" charset="0"/>
        </a:defRPr>
      </a:lvl3pPr>
      <a:lvl4pPr algn="ctr" rtl="0" eaLnBrk="0" fontAlgn="base" hangingPunct="0">
        <a:spcBef>
          <a:spcPct val="0"/>
        </a:spcBef>
        <a:spcAft>
          <a:spcPct val="0"/>
        </a:spcAft>
        <a:defRPr sz="8400">
          <a:solidFill>
            <a:schemeClr val="tx1"/>
          </a:solidFill>
          <a:latin typeface="Gill Sans" charset="0"/>
          <a:ea typeface="ヒラギノ角ゴ ProN W3" charset="0"/>
          <a:cs typeface="ヒラギノ角ゴ ProN W3" charset="0"/>
          <a:sym typeface="Gill Sans" pitchFamily="-84" charset="0"/>
        </a:defRPr>
      </a:lvl4pPr>
      <a:lvl5pPr algn="ctr" rtl="0" eaLnBrk="0" fontAlgn="base" hangingPunct="0">
        <a:spcBef>
          <a:spcPct val="0"/>
        </a:spcBef>
        <a:spcAft>
          <a:spcPct val="0"/>
        </a:spcAft>
        <a:defRPr sz="8400">
          <a:solidFill>
            <a:schemeClr val="tx1"/>
          </a:solidFill>
          <a:latin typeface="Gill Sans" charset="0"/>
          <a:ea typeface="ヒラギノ角ゴ ProN W3" charset="0"/>
          <a:cs typeface="ヒラギノ角ゴ ProN W3" charset="0"/>
          <a:sym typeface="Gill Sans" pitchFamily="-84" charset="0"/>
        </a:defRPr>
      </a:lvl5pPr>
      <a:lvl6pPr marL="457200" algn="ctr" rtl="0" fontAlgn="base">
        <a:spcBef>
          <a:spcPct val="0"/>
        </a:spcBef>
        <a:spcAft>
          <a:spcPct val="0"/>
        </a:spcAft>
        <a:defRPr sz="8400">
          <a:solidFill>
            <a:schemeClr val="tx1"/>
          </a:solidFill>
          <a:latin typeface="Gill Sans" charset="0"/>
          <a:ea typeface="ヒラギノ角ゴ ProN W3" charset="0"/>
          <a:cs typeface="ヒラギノ角ゴ ProN W3" charset="0"/>
          <a:sym typeface="Gill Sans" charset="0"/>
        </a:defRPr>
      </a:lvl6pPr>
      <a:lvl7pPr marL="914400" algn="ctr" rtl="0" fontAlgn="base">
        <a:spcBef>
          <a:spcPct val="0"/>
        </a:spcBef>
        <a:spcAft>
          <a:spcPct val="0"/>
        </a:spcAft>
        <a:defRPr sz="8400">
          <a:solidFill>
            <a:schemeClr val="tx1"/>
          </a:solidFill>
          <a:latin typeface="Gill Sans" charset="0"/>
          <a:ea typeface="ヒラギノ角ゴ ProN W3" charset="0"/>
          <a:cs typeface="ヒラギノ角ゴ ProN W3" charset="0"/>
          <a:sym typeface="Gill Sans" charset="0"/>
        </a:defRPr>
      </a:lvl7pPr>
      <a:lvl8pPr marL="1371600" algn="ctr" rtl="0" fontAlgn="base">
        <a:spcBef>
          <a:spcPct val="0"/>
        </a:spcBef>
        <a:spcAft>
          <a:spcPct val="0"/>
        </a:spcAft>
        <a:defRPr sz="8400">
          <a:solidFill>
            <a:schemeClr val="tx1"/>
          </a:solidFill>
          <a:latin typeface="Gill Sans" charset="0"/>
          <a:ea typeface="ヒラギノ角ゴ ProN W3" charset="0"/>
          <a:cs typeface="ヒラギノ角ゴ ProN W3" charset="0"/>
          <a:sym typeface="Gill Sans" charset="0"/>
        </a:defRPr>
      </a:lvl8pPr>
      <a:lvl9pPr marL="1828800" algn="ctr" rtl="0" fontAlgn="base">
        <a:spcBef>
          <a:spcPct val="0"/>
        </a:spcBef>
        <a:spcAft>
          <a:spcPct val="0"/>
        </a:spcAft>
        <a:defRPr sz="8400">
          <a:solidFill>
            <a:schemeClr val="tx1"/>
          </a:solidFill>
          <a:latin typeface="Gill Sans" charset="0"/>
          <a:ea typeface="ヒラギノ角ゴ ProN W3" charset="0"/>
          <a:cs typeface="ヒラギノ角ゴ ProN W3" charset="0"/>
          <a:sym typeface="Gill Sans" charset="0"/>
        </a:defRPr>
      </a:lvl9pPr>
    </p:titleStyle>
    <p:bodyStyle>
      <a:lvl1pPr marL="760413" indent="-493713" algn="l" rtl="0" eaLnBrk="0" fontAlgn="base" hangingPunct="0">
        <a:spcBef>
          <a:spcPts val="3800"/>
        </a:spcBef>
        <a:spcAft>
          <a:spcPct val="0"/>
        </a:spcAft>
        <a:buSzPct val="171000"/>
        <a:buFont typeface="Gill Sans" pitchFamily="-84" charset="0"/>
        <a:buChar char="•"/>
        <a:defRPr sz="3200">
          <a:solidFill>
            <a:schemeClr val="tx1"/>
          </a:solidFill>
          <a:latin typeface="+mn-lt"/>
          <a:ea typeface="+mn-ea"/>
          <a:cs typeface="+mn-cs"/>
          <a:sym typeface="Gill Sans" pitchFamily="-84" charset="0"/>
        </a:defRPr>
      </a:lvl1pPr>
      <a:lvl2pPr marL="1204913" indent="-493713" algn="l" rtl="0" eaLnBrk="0" fontAlgn="base" hangingPunct="0">
        <a:spcBef>
          <a:spcPts val="3800"/>
        </a:spcBef>
        <a:spcAft>
          <a:spcPct val="0"/>
        </a:spcAft>
        <a:buSzPct val="171000"/>
        <a:buFont typeface="Gill Sans" pitchFamily="-84" charset="0"/>
        <a:buChar char="•"/>
        <a:defRPr sz="3200">
          <a:solidFill>
            <a:schemeClr val="tx1"/>
          </a:solidFill>
          <a:latin typeface="+mn-lt"/>
          <a:ea typeface="+mn-ea"/>
          <a:cs typeface="+mn-cs"/>
          <a:sym typeface="Gill Sans" pitchFamily="-84" charset="0"/>
        </a:defRPr>
      </a:lvl2pPr>
      <a:lvl3pPr marL="1649413" indent="-493713" algn="l" rtl="0" eaLnBrk="0" fontAlgn="base" hangingPunct="0">
        <a:spcBef>
          <a:spcPts val="3800"/>
        </a:spcBef>
        <a:spcAft>
          <a:spcPct val="0"/>
        </a:spcAft>
        <a:buSzPct val="171000"/>
        <a:buFont typeface="Gill Sans" pitchFamily="-84" charset="0"/>
        <a:buChar char="•"/>
        <a:defRPr sz="3200">
          <a:solidFill>
            <a:schemeClr val="tx1"/>
          </a:solidFill>
          <a:latin typeface="+mn-lt"/>
          <a:ea typeface="+mn-ea"/>
          <a:cs typeface="+mn-cs"/>
          <a:sym typeface="Gill Sans" pitchFamily="-84" charset="0"/>
        </a:defRPr>
      </a:lvl3pPr>
      <a:lvl4pPr marL="2093913" indent="-493713" algn="l" rtl="0" eaLnBrk="0" fontAlgn="base" hangingPunct="0">
        <a:spcBef>
          <a:spcPts val="3800"/>
        </a:spcBef>
        <a:spcAft>
          <a:spcPct val="0"/>
        </a:spcAft>
        <a:buSzPct val="171000"/>
        <a:buFont typeface="Gill Sans" pitchFamily="-84" charset="0"/>
        <a:buChar char="•"/>
        <a:defRPr sz="3200">
          <a:solidFill>
            <a:schemeClr val="tx1"/>
          </a:solidFill>
          <a:latin typeface="+mn-lt"/>
          <a:ea typeface="+mn-ea"/>
          <a:cs typeface="+mn-cs"/>
          <a:sym typeface="Gill Sans" pitchFamily="-84" charset="0"/>
        </a:defRPr>
      </a:lvl4pPr>
      <a:lvl5pPr marL="2538413" indent="-493713" algn="l" rtl="0" eaLnBrk="0" fontAlgn="base" hangingPunct="0">
        <a:spcBef>
          <a:spcPts val="3800"/>
        </a:spcBef>
        <a:spcAft>
          <a:spcPct val="0"/>
        </a:spcAft>
        <a:buSzPct val="171000"/>
        <a:buFont typeface="Gill Sans" pitchFamily="-84" charset="0"/>
        <a:buChar char="•"/>
        <a:defRPr sz="3200">
          <a:solidFill>
            <a:schemeClr val="tx1"/>
          </a:solidFill>
          <a:latin typeface="+mn-lt"/>
          <a:ea typeface="+mn-ea"/>
          <a:cs typeface="+mn-cs"/>
          <a:sym typeface="Gill Sans" pitchFamily="-84" charset="0"/>
        </a:defRPr>
      </a:lvl5pPr>
      <a:lvl6pPr marL="2995613" indent="-493713" algn="l" rtl="0" fontAlgn="base">
        <a:spcBef>
          <a:spcPts val="3800"/>
        </a:spcBef>
        <a:spcAft>
          <a:spcPct val="0"/>
        </a:spcAft>
        <a:buSzPct val="171000"/>
        <a:buFont typeface="Gill Sans" charset="0"/>
        <a:buChar char="•"/>
        <a:defRPr sz="3200">
          <a:solidFill>
            <a:schemeClr val="tx1"/>
          </a:solidFill>
          <a:latin typeface="+mn-lt"/>
          <a:ea typeface="+mn-ea"/>
          <a:cs typeface="+mn-cs"/>
          <a:sym typeface="Gill Sans" charset="0"/>
        </a:defRPr>
      </a:lvl6pPr>
      <a:lvl7pPr marL="3452813" indent="-493713" algn="l" rtl="0" fontAlgn="base">
        <a:spcBef>
          <a:spcPts val="3800"/>
        </a:spcBef>
        <a:spcAft>
          <a:spcPct val="0"/>
        </a:spcAft>
        <a:buSzPct val="171000"/>
        <a:buFont typeface="Gill Sans" charset="0"/>
        <a:buChar char="•"/>
        <a:defRPr sz="3200">
          <a:solidFill>
            <a:schemeClr val="tx1"/>
          </a:solidFill>
          <a:latin typeface="+mn-lt"/>
          <a:ea typeface="+mn-ea"/>
          <a:cs typeface="+mn-cs"/>
          <a:sym typeface="Gill Sans" charset="0"/>
        </a:defRPr>
      </a:lvl7pPr>
      <a:lvl8pPr marL="3910013" indent="-493713" algn="l" rtl="0" fontAlgn="base">
        <a:spcBef>
          <a:spcPts val="3800"/>
        </a:spcBef>
        <a:spcAft>
          <a:spcPct val="0"/>
        </a:spcAft>
        <a:buSzPct val="171000"/>
        <a:buFont typeface="Gill Sans" charset="0"/>
        <a:buChar char="•"/>
        <a:defRPr sz="3200">
          <a:solidFill>
            <a:schemeClr val="tx1"/>
          </a:solidFill>
          <a:latin typeface="+mn-lt"/>
          <a:ea typeface="+mn-ea"/>
          <a:cs typeface="+mn-cs"/>
          <a:sym typeface="Gill Sans" charset="0"/>
        </a:defRPr>
      </a:lvl8pPr>
      <a:lvl9pPr marL="4367213" indent="-493713" algn="l" rtl="0" fontAlgn="base">
        <a:spcBef>
          <a:spcPts val="3800"/>
        </a:spcBef>
        <a:spcAft>
          <a:spcPct val="0"/>
        </a:spcAft>
        <a:buSzPct val="171000"/>
        <a:buFont typeface="Gill Sans" charset="0"/>
        <a:buChar char="•"/>
        <a:defRPr sz="32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1"/>
          <p:cNvSpPr>
            <a:spLocks noGrp="1" noChangeArrowheads="1"/>
          </p:cNvSpPr>
          <p:nvPr>
            <p:ph type="title"/>
          </p:nvPr>
        </p:nvSpPr>
        <p:spPr>
          <a:xfrm>
            <a:off x="787400" y="1638300"/>
            <a:ext cx="11201400" cy="2552700"/>
          </a:xfrm>
        </p:spPr>
        <p:txBody>
          <a:bodyPr/>
          <a:lstStyle/>
          <a:p>
            <a:r>
              <a:rPr lang="uz-Cyrl-UZ" sz="5000" b="1" smtClean="0">
                <a:latin typeface="Times New Roman" pitchFamily="18" charset="0"/>
                <a:cs typeface="Times New Roman" pitchFamily="18" charset="0"/>
              </a:rPr>
              <a:t>Томчилатиб  суғориш технологиясининг иқтисодий самарадорлиги</a:t>
            </a:r>
            <a:endParaRPr lang="ru-RU" sz="5000" b="1" smtClean="0">
              <a:latin typeface="Times New Roman" pitchFamily="18" charset="0"/>
              <a:cs typeface="Times New Roman" pitchFamily="18" charset="0"/>
            </a:endParaRPr>
          </a:p>
        </p:txBody>
      </p:sp>
      <p:sp>
        <p:nvSpPr>
          <p:cNvPr id="13314" name="Rectangle 2"/>
          <p:cNvSpPr>
            <a:spLocks noGrp="1" noChangeArrowheads="1"/>
          </p:cNvSpPr>
          <p:nvPr>
            <p:ph idx="1"/>
          </p:nvPr>
        </p:nvSpPr>
        <p:spPr>
          <a:xfrm>
            <a:off x="1270000" y="5676900"/>
            <a:ext cx="10464800" cy="1282700"/>
          </a:xfrm>
        </p:spPr>
        <p:txBody>
          <a:bodyPr/>
          <a:lstStyle/>
          <a:p>
            <a:pPr marL="0" indent="0" algn="r">
              <a:buFont typeface="Wingdings 2" pitchFamily="18" charset="2"/>
              <a:buNone/>
            </a:pPr>
            <a:endParaRPr lang="ru-RU" sz="2500" smtClean="0">
              <a:latin typeface="Times New Roman" pitchFamily="18" charset="0"/>
              <a:cs typeface="Times New Roman" pitchFamily="18" charset="0"/>
            </a:endParaRPr>
          </a:p>
          <a:p>
            <a:pPr marL="0" indent="0" algn="r">
              <a:buFont typeface="Wingdings 2" pitchFamily="18" charset="2"/>
              <a:buNone/>
            </a:pPr>
            <a:r>
              <a:rPr lang="ru-RU" sz="2500" smtClean="0">
                <a:latin typeface="Times New Roman" pitchFamily="18" charset="0"/>
                <a:cs typeface="Times New Roman" pitchFamily="18" charset="0"/>
              </a:rPr>
              <a:t>Даврон Ниязметов</a:t>
            </a:r>
            <a:endParaRPr lang="en-US" sz="2500" smtClean="0">
              <a:latin typeface="Times New Roman" pitchFamily="18" charset="0"/>
              <a:cs typeface="Times New Roman" pitchFamily="18" charset="0"/>
            </a:endParaRPr>
          </a:p>
        </p:txBody>
      </p:sp>
    </p:spTree>
  </p:cSld>
  <p:clrMapOvr>
    <a:masterClrMapping/>
  </p:clrMapOvr>
  <p:transition spd="slow"/>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1"/>
          <p:cNvSpPr>
            <a:spLocks noGrp="1" noChangeArrowheads="1"/>
          </p:cNvSpPr>
          <p:nvPr>
            <p:ph type="title"/>
          </p:nvPr>
        </p:nvSpPr>
        <p:spPr/>
        <p:txBody>
          <a:bodyPr/>
          <a:lstStyle/>
          <a:p>
            <a:r>
              <a:rPr lang="uz-Cyrl-UZ" sz="5000" smtClean="0">
                <a:latin typeface="Times New Roman" pitchFamily="18" charset="0"/>
                <a:cs typeface="Times New Roman" pitchFamily="18" charset="0"/>
                <a:sym typeface="Times New Roman" pitchFamily="18" charset="0"/>
              </a:rPr>
              <a:t>Иқтисодий самарадорликни ҳисоб-китоб қилиш услубиёти</a:t>
            </a:r>
            <a:endParaRPr lang="en-US" sz="5000" smtClean="0">
              <a:latin typeface="Times New Roman" pitchFamily="18" charset="0"/>
              <a:ea typeface="ヒラギノ明朝 ProN W3" pitchFamily="-84" charset="-128"/>
              <a:sym typeface="Times New Roman" pitchFamily="18" charset="0"/>
            </a:endParaRPr>
          </a:p>
        </p:txBody>
      </p:sp>
      <p:sp>
        <p:nvSpPr>
          <p:cNvPr id="14338" name="Rectangle 2"/>
          <p:cNvSpPr>
            <a:spLocks noGrp="1" noChangeArrowheads="1"/>
          </p:cNvSpPr>
          <p:nvPr>
            <p:ph idx="1"/>
          </p:nvPr>
        </p:nvSpPr>
        <p:spPr>
          <a:xfrm>
            <a:off x="1270000" y="2768600"/>
            <a:ext cx="11214100" cy="5969000"/>
          </a:xfrm>
        </p:spPr>
        <p:txBody>
          <a:bodyPr/>
          <a:lstStyle/>
          <a:p>
            <a:pPr marL="889000">
              <a:buFont typeface="Times New Roman" pitchFamily="18" charset="0"/>
              <a:buChar char="•"/>
            </a:pPr>
            <a:r>
              <a:rPr lang="uz-Cyrl-UZ" sz="3500" smtClean="0">
                <a:latin typeface="Times New Roman" pitchFamily="18" charset="0"/>
                <a:cs typeface="Times New Roman" pitchFamily="18" charset="0"/>
                <a:sym typeface="Times New Roman" pitchFamily="18" charset="0"/>
              </a:rPr>
              <a:t>Томчилатиб суғоришдан олинадиган фойда ва зарарлар бўйича маълумотларни тўплаш ва  таҳлил қилиш;</a:t>
            </a:r>
            <a:endParaRPr lang="ru-RU" sz="3500" smtClean="0">
              <a:latin typeface="Times New Roman" pitchFamily="18" charset="0"/>
              <a:ea typeface="ヒラギノ明朝 ProN W3" pitchFamily="-84" charset="-128"/>
              <a:sym typeface="Times New Roman" pitchFamily="18" charset="0"/>
            </a:endParaRPr>
          </a:p>
          <a:p>
            <a:pPr marL="889000">
              <a:buFont typeface="Times New Roman" pitchFamily="18" charset="0"/>
              <a:buChar char="•"/>
            </a:pPr>
            <a:r>
              <a:rPr lang="uz-Cyrl-UZ" sz="3500" smtClean="0">
                <a:latin typeface="Times New Roman" pitchFamily="18" charset="0"/>
                <a:cs typeface="Times New Roman" pitchFamily="18" charset="0"/>
                <a:sym typeface="Times New Roman" pitchFamily="18" charset="0"/>
              </a:rPr>
              <a:t>1 га пахта, буғдой ва боғ (олмазор) учун томчилатиб суғориш самарадорлигини ҳисоб-китоб қилиш;  </a:t>
            </a:r>
            <a:endParaRPr lang="ru-RU" sz="3500" smtClean="0">
              <a:latin typeface="Times New Roman" pitchFamily="18" charset="0"/>
              <a:ea typeface="ヒラギノ明朝 ProN W3" pitchFamily="-84" charset="-128"/>
              <a:sym typeface="Times New Roman" pitchFamily="18" charset="0"/>
            </a:endParaRPr>
          </a:p>
          <a:p>
            <a:pPr marL="889000">
              <a:buFont typeface="Times New Roman" pitchFamily="18" charset="0"/>
              <a:buChar char="•"/>
            </a:pPr>
            <a:r>
              <a:rPr lang="uz-Cyrl-UZ" sz="3500" smtClean="0">
                <a:latin typeface="Times New Roman" pitchFamily="18" charset="0"/>
                <a:cs typeface="Times New Roman" pitchFamily="18" charset="0"/>
                <a:sym typeface="Times New Roman" pitchFamily="18" charset="0"/>
              </a:rPr>
              <a:t>Томчилатиб суғоришга сарфланадиган сармоялар соф жорий қийматини ҳисоб-китоб қилиш;  </a:t>
            </a:r>
            <a:endParaRPr lang="ru-RU" sz="3500" smtClean="0">
              <a:latin typeface="Times New Roman" pitchFamily="18" charset="0"/>
              <a:ea typeface="ヒラギノ明朝 ProN W3" pitchFamily="-84" charset="-128"/>
              <a:sym typeface="Times New Roman" pitchFamily="18" charset="0"/>
            </a:endParaRPr>
          </a:p>
          <a:p>
            <a:pPr marL="889000">
              <a:buFont typeface="Times New Roman" pitchFamily="18" charset="0"/>
              <a:buChar char="•"/>
            </a:pPr>
            <a:r>
              <a:rPr lang="uz-Cyrl-UZ" sz="3500" smtClean="0">
                <a:latin typeface="Times New Roman" pitchFamily="18" charset="0"/>
                <a:cs typeface="Times New Roman" pitchFamily="18" charset="0"/>
                <a:sym typeface="Times New Roman" pitchFamily="18" charset="0"/>
              </a:rPr>
              <a:t>Натижаларни вилоятга эксраполяция қилиш. </a:t>
            </a:r>
            <a:endParaRPr lang="ru-RU" sz="3500" smtClean="0">
              <a:latin typeface="Times New Roman" pitchFamily="18" charset="0"/>
              <a:ea typeface="ヒラギノ明朝 ProN W3" pitchFamily="-84" charset="-128"/>
              <a:sym typeface="Times New Roman" pitchFamily="18" charset="0"/>
            </a:endParaRPr>
          </a:p>
        </p:txBody>
      </p:sp>
    </p:spTree>
  </p:cSld>
  <p:clrMapOvr>
    <a:masterClrMapping/>
  </p:clrMapOvr>
  <p:transition spd="slow"/>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Grp="1" noChangeArrowheads="1"/>
          </p:cNvSpPr>
          <p:nvPr>
            <p:ph type="title"/>
          </p:nvPr>
        </p:nvSpPr>
        <p:spPr>
          <a:xfrm>
            <a:off x="1587500" y="152400"/>
            <a:ext cx="10464800" cy="1727200"/>
          </a:xfrm>
        </p:spPr>
        <p:txBody>
          <a:bodyPr/>
          <a:lstStyle/>
          <a:p>
            <a:r>
              <a:rPr lang="uz-Cyrl-UZ" sz="5000" smtClean="0">
                <a:latin typeface="Times New Roman" pitchFamily="18" charset="0"/>
                <a:cs typeface="Times New Roman" pitchFamily="18" charset="0"/>
                <a:sym typeface="Times New Roman" pitchFamily="18" charset="0"/>
              </a:rPr>
              <a:t>Бошланғич маълумотлар </a:t>
            </a:r>
            <a:endParaRPr lang="en-US" sz="5000" smtClean="0">
              <a:latin typeface="Times New Roman" pitchFamily="18" charset="0"/>
              <a:ea typeface="ヒラギノ明朝 ProN W3" pitchFamily="-84" charset="-128"/>
              <a:sym typeface="Times New Roman" pitchFamily="18" charset="0"/>
            </a:endParaRPr>
          </a:p>
        </p:txBody>
      </p:sp>
      <p:sp>
        <p:nvSpPr>
          <p:cNvPr id="15362" name="Rectangle 2"/>
          <p:cNvSpPr>
            <a:spLocks noGrp="1" noChangeArrowheads="1"/>
          </p:cNvSpPr>
          <p:nvPr>
            <p:ph idx="1"/>
          </p:nvPr>
        </p:nvSpPr>
        <p:spPr>
          <a:xfrm>
            <a:off x="1270000" y="2133600"/>
            <a:ext cx="11391900" cy="6350000"/>
          </a:xfrm>
        </p:spPr>
        <p:txBody>
          <a:bodyPr/>
          <a:lstStyle/>
          <a:p>
            <a:pPr marL="825500" indent="-508000" algn="just">
              <a:buFont typeface="Times New Roman" pitchFamily="18" charset="0"/>
              <a:buChar char="•"/>
            </a:pPr>
            <a:r>
              <a:rPr lang="uz-Cyrl-UZ" sz="3000" smtClean="0">
                <a:latin typeface="Times New Roman" pitchFamily="18" charset="0"/>
                <a:cs typeface="Times New Roman" pitchFamily="18" charset="0"/>
                <a:sym typeface="Times New Roman" pitchFamily="18" charset="0"/>
              </a:rPr>
              <a:t>Наманган вилоятида 1 га пахта даласи учун ўтказилган тажриба натижалари;</a:t>
            </a:r>
            <a:endParaRPr lang="ru-RU" sz="3000" smtClean="0">
              <a:latin typeface="Times New Roman" pitchFamily="18" charset="0"/>
              <a:ea typeface="ヒラギノ明朝 ProN W3" pitchFamily="-84" charset="-128"/>
              <a:sym typeface="Times New Roman" pitchFamily="18" charset="0"/>
            </a:endParaRPr>
          </a:p>
          <a:p>
            <a:pPr marL="825500" indent="-508000" algn="just">
              <a:buFont typeface="Times New Roman" pitchFamily="18" charset="0"/>
              <a:buChar char="•"/>
            </a:pPr>
            <a:r>
              <a:rPr lang="uz-Cyrl-UZ" sz="3000" smtClean="0">
                <a:latin typeface="Times New Roman" pitchFamily="18" charset="0"/>
                <a:cs typeface="Times New Roman" pitchFamily="18" charset="0"/>
                <a:sym typeface="Times New Roman" pitchFamily="18" charset="0"/>
              </a:rPr>
              <a:t>“Ўзбекэнерго” ДАЖ тарифи бўйича қишлоқ хўжалиги ишлаб чиқарувчилари учун  1 кв/соат электрэнергия ҳақи – 112 сўм;</a:t>
            </a:r>
            <a:endParaRPr lang="ru-RU" sz="3000" smtClean="0">
              <a:latin typeface="Times New Roman" pitchFamily="18" charset="0"/>
              <a:ea typeface="ヒラギノ明朝 ProN W3" pitchFamily="-84" charset="-128"/>
              <a:sym typeface="Times New Roman" pitchFamily="18" charset="0"/>
            </a:endParaRPr>
          </a:p>
          <a:p>
            <a:pPr marL="825500" indent="-508000" algn="just">
              <a:buFont typeface="Times New Roman" pitchFamily="18" charset="0"/>
              <a:buChar char="•"/>
            </a:pPr>
            <a:r>
              <a:rPr lang="uz-Cyrl-UZ" sz="3000" smtClean="0">
                <a:latin typeface="Times New Roman" pitchFamily="18" charset="0"/>
                <a:cs typeface="Times New Roman" pitchFamily="18" charset="0"/>
                <a:sym typeface="Times New Roman" pitchFamily="18" charset="0"/>
              </a:rPr>
              <a:t>1 литр дизель ёқилғисининг ўртача нархи – 2500 сўм;</a:t>
            </a:r>
            <a:endParaRPr lang="ru-RU" sz="3000" smtClean="0">
              <a:latin typeface="Times New Roman" pitchFamily="18" charset="0"/>
              <a:ea typeface="ヒラギノ明朝 ProN W3" pitchFamily="-84" charset="-128"/>
              <a:sym typeface="Times New Roman" pitchFamily="18" charset="0"/>
            </a:endParaRPr>
          </a:p>
          <a:p>
            <a:pPr marL="825500" indent="-508000" algn="just">
              <a:buFont typeface="Times New Roman" pitchFamily="18" charset="0"/>
              <a:buChar char="•"/>
            </a:pPr>
            <a:r>
              <a:rPr lang="uz-Cyrl-UZ" sz="3000" smtClean="0">
                <a:latin typeface="Times New Roman" pitchFamily="18" charset="0"/>
                <a:cs typeface="Times New Roman" pitchFamily="18" charset="0"/>
                <a:sym typeface="Times New Roman" pitchFamily="18" charset="0"/>
              </a:rPr>
              <a:t>Пахта хом ашёсининг нархи </a:t>
            </a:r>
            <a:r>
              <a:rPr lang="ru-RU" sz="3000" smtClean="0">
                <a:latin typeface="Times New Roman" pitchFamily="18" charset="0"/>
                <a:cs typeface="Times New Roman" pitchFamily="18" charset="0"/>
                <a:sym typeface="Times New Roman" pitchFamily="18" charset="0"/>
              </a:rPr>
              <a:t>- 800 </a:t>
            </a:r>
            <a:r>
              <a:rPr lang="uz-Cyrl-UZ" sz="3000" smtClean="0">
                <a:latin typeface="Times New Roman" pitchFamily="18" charset="0"/>
                <a:cs typeface="Times New Roman" pitchFamily="18" charset="0"/>
                <a:sym typeface="Times New Roman" pitchFamily="18" charset="0"/>
              </a:rPr>
              <a:t>сўм</a:t>
            </a:r>
            <a:r>
              <a:rPr lang="ru-RU" sz="3000" smtClean="0">
                <a:latin typeface="Times New Roman" pitchFamily="18" charset="0"/>
                <a:cs typeface="Times New Roman" pitchFamily="18" charset="0"/>
                <a:sym typeface="Times New Roman" pitchFamily="18" charset="0"/>
              </a:rPr>
              <a:t>/кг;</a:t>
            </a:r>
            <a:endParaRPr lang="ru-RU" sz="3000" smtClean="0">
              <a:latin typeface="Times New Roman" pitchFamily="18" charset="0"/>
              <a:ea typeface="ヒラギノ明朝 ProN W3" pitchFamily="-84" charset="-128"/>
              <a:sym typeface="Times New Roman" pitchFamily="18" charset="0"/>
            </a:endParaRPr>
          </a:p>
          <a:p>
            <a:pPr marL="825500" indent="-508000" algn="just">
              <a:buFont typeface="Times New Roman" pitchFamily="18" charset="0"/>
              <a:buChar char="•"/>
            </a:pPr>
            <a:r>
              <a:rPr lang="uz-Cyrl-UZ" sz="3000" smtClean="0">
                <a:latin typeface="Times New Roman" pitchFamily="18" charset="0"/>
                <a:cs typeface="Times New Roman" pitchFamily="18" charset="0"/>
                <a:sym typeface="Times New Roman" pitchFamily="18" charset="0"/>
              </a:rPr>
              <a:t>Буғдойнинг нархи </a:t>
            </a:r>
            <a:r>
              <a:rPr lang="ru-RU" sz="3000" smtClean="0">
                <a:latin typeface="Times New Roman" pitchFamily="18" charset="0"/>
                <a:cs typeface="Times New Roman" pitchFamily="18" charset="0"/>
                <a:sym typeface="Times New Roman" pitchFamily="18" charset="0"/>
              </a:rPr>
              <a:t> - 500 с</a:t>
            </a:r>
            <a:r>
              <a:rPr lang="uz-Cyrl-UZ" sz="3000" smtClean="0">
                <a:latin typeface="Times New Roman" pitchFamily="18" charset="0"/>
                <a:cs typeface="Times New Roman" pitchFamily="18" charset="0"/>
                <a:sym typeface="Times New Roman" pitchFamily="18" charset="0"/>
              </a:rPr>
              <a:t>ў</a:t>
            </a:r>
            <a:r>
              <a:rPr lang="ru-RU" sz="3000" smtClean="0">
                <a:latin typeface="Times New Roman" pitchFamily="18" charset="0"/>
                <a:cs typeface="Times New Roman" pitchFamily="18" charset="0"/>
                <a:sym typeface="Times New Roman" pitchFamily="18" charset="0"/>
              </a:rPr>
              <a:t>м/кг;</a:t>
            </a:r>
            <a:endParaRPr lang="ru-RU" sz="3000" smtClean="0">
              <a:latin typeface="Times New Roman" pitchFamily="18" charset="0"/>
              <a:ea typeface="ヒラギノ明朝 ProN W3" pitchFamily="-84" charset="-128"/>
              <a:sym typeface="Times New Roman" pitchFamily="18" charset="0"/>
            </a:endParaRPr>
          </a:p>
          <a:p>
            <a:pPr marL="825500" indent="-508000" algn="just">
              <a:buFont typeface="Times New Roman" pitchFamily="18" charset="0"/>
              <a:buChar char="•"/>
            </a:pPr>
            <a:r>
              <a:rPr lang="uz-Cyrl-UZ" sz="3000" smtClean="0">
                <a:latin typeface="Times New Roman" pitchFamily="18" charset="0"/>
                <a:cs typeface="Times New Roman" pitchFamily="18" charset="0"/>
                <a:sym typeface="Times New Roman" pitchFamily="18" charset="0"/>
              </a:rPr>
              <a:t>Олманинг нархи </a:t>
            </a:r>
            <a:r>
              <a:rPr lang="ru-RU" sz="3000" smtClean="0">
                <a:latin typeface="Times New Roman" pitchFamily="18" charset="0"/>
                <a:cs typeface="Times New Roman" pitchFamily="18" charset="0"/>
                <a:sym typeface="Times New Roman" pitchFamily="18" charset="0"/>
              </a:rPr>
              <a:t> - 600 с</a:t>
            </a:r>
            <a:r>
              <a:rPr lang="uz-Cyrl-UZ" sz="3000" smtClean="0">
                <a:latin typeface="Times New Roman" pitchFamily="18" charset="0"/>
                <a:cs typeface="Times New Roman" pitchFamily="18" charset="0"/>
                <a:sym typeface="Times New Roman" pitchFamily="18" charset="0"/>
              </a:rPr>
              <a:t>ў</a:t>
            </a:r>
            <a:r>
              <a:rPr lang="ru-RU" sz="3000" smtClean="0">
                <a:latin typeface="Times New Roman" pitchFamily="18" charset="0"/>
                <a:cs typeface="Times New Roman" pitchFamily="18" charset="0"/>
                <a:sym typeface="Times New Roman" pitchFamily="18" charset="0"/>
              </a:rPr>
              <a:t>м/кг.</a:t>
            </a:r>
            <a:endParaRPr lang="ru-RU" sz="3000" smtClean="0">
              <a:latin typeface="Times New Roman" pitchFamily="18" charset="0"/>
              <a:ea typeface="ヒラギノ明朝 ProN W3" pitchFamily="-84" charset="-128"/>
              <a:sym typeface="Times New Roman" pitchFamily="18" charset="0"/>
            </a:endParaRPr>
          </a:p>
        </p:txBody>
      </p:sp>
    </p:spTree>
  </p:cSld>
  <p:clrMapOvr>
    <a:masterClrMapping/>
  </p:clrMapOvr>
  <p:transition spd="slow"/>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Grp="1" noChangeArrowheads="1"/>
          </p:cNvSpPr>
          <p:nvPr>
            <p:ph type="title"/>
          </p:nvPr>
        </p:nvSpPr>
        <p:spPr>
          <a:xfrm>
            <a:off x="1270000" y="254000"/>
            <a:ext cx="10464800" cy="787400"/>
          </a:xfrm>
        </p:spPr>
        <p:txBody>
          <a:bodyPr/>
          <a:lstStyle/>
          <a:p>
            <a:r>
              <a:rPr lang="uz-Cyrl-UZ" sz="5000" smtClean="0">
                <a:latin typeface="Times New Roman" pitchFamily="18" charset="0"/>
                <a:cs typeface="Times New Roman" pitchFamily="18" charset="0"/>
                <a:sym typeface="Times New Roman" pitchFamily="18" charset="0"/>
              </a:rPr>
              <a:t>Самара</a:t>
            </a:r>
            <a:endParaRPr lang="en-US" sz="5000" smtClean="0">
              <a:latin typeface="Times New Roman" pitchFamily="18" charset="0"/>
              <a:ea typeface="ヒラギノ明朝 ProN W3" pitchFamily="-84" charset="-128"/>
              <a:sym typeface="Times New Roman" pitchFamily="18" charset="0"/>
            </a:endParaRPr>
          </a:p>
        </p:txBody>
      </p:sp>
      <p:sp>
        <p:nvSpPr>
          <p:cNvPr id="18434" name="Rectangle 2"/>
          <p:cNvSpPr>
            <a:spLocks noGrp="1" noChangeArrowheads="1"/>
          </p:cNvSpPr>
          <p:nvPr>
            <p:ph idx="1"/>
          </p:nvPr>
        </p:nvSpPr>
        <p:spPr>
          <a:xfrm>
            <a:off x="1270000" y="1181100"/>
            <a:ext cx="10464800" cy="8559800"/>
          </a:xfrm>
        </p:spPr>
        <p:txBody>
          <a:bodyPr>
            <a:normAutofit/>
          </a:bodyPr>
          <a:lstStyle/>
          <a:p>
            <a:pPr marL="889000" algn="just">
              <a:lnSpc>
                <a:spcPct val="90000"/>
              </a:lnSpc>
              <a:buFont typeface="Times New Roman" pitchFamily="18" charset="0"/>
              <a:buChar char="•"/>
            </a:pPr>
            <a:r>
              <a:rPr lang="uz-Cyrl-UZ" sz="2500" smtClean="0">
                <a:latin typeface="Times New Roman" pitchFamily="18" charset="0"/>
                <a:cs typeface="Times New Roman" pitchFamily="18" charset="0"/>
                <a:sym typeface="Times New Roman" pitchFamily="18" charset="0"/>
              </a:rPr>
              <a:t>Суғориш вақти ва сув тортиш учун насосларнинг ишлаш вақти жиддий равишда қисқариши оқибатида барча экин турлари бўйича электр энергия харажатлари бирмунча камаяди. Оқибатда, томчилатиб суғориш бир мавсум давомида 1 гектар пахтазор учун электр энергия харажатларини 499 минг сўмга, 1 гектар буғдойзор учун – 317 минг сўмга ва 1 гектар боғ учун  320 минг  сўмга қисқартириш  имконини беради; </a:t>
            </a:r>
          </a:p>
          <a:p>
            <a:pPr marL="889000" algn="just">
              <a:lnSpc>
                <a:spcPct val="90000"/>
              </a:lnSpc>
              <a:buFont typeface="Times New Roman" pitchFamily="18" charset="0"/>
              <a:buChar char="•"/>
            </a:pPr>
            <a:r>
              <a:rPr lang="uz-Cyrl-UZ" sz="2500" smtClean="0">
                <a:latin typeface="Times New Roman" pitchFamily="18" charset="0"/>
                <a:cs typeface="Times New Roman" pitchFamily="18" charset="0"/>
                <a:sym typeface="Times New Roman" pitchFamily="18" charset="0"/>
              </a:rPr>
              <a:t>Дизель ёқилғиси ва агротехник тадбирлар бўйича харажатлар айниқса, пахта бўйича қисқартирилади,  чунки пахта етиштиришда буғдой етиштириш ёки боғдорчиликка нисбатан кўплаб агротехник тадбирлар бажарилади. Томчилатиб суғориш ҳар йили дизель ёқилғиси бўйича 1 гектар пахтазор учун 100 минг сўмдан ортиқ маблағни ва агротехник тадбирлар бўйича 1 гектар пахтазор учун 85 минг сўм маблағни тежаш имконини беради;  </a:t>
            </a:r>
          </a:p>
          <a:p>
            <a:pPr marL="889000" algn="just">
              <a:lnSpc>
                <a:spcPct val="90000"/>
              </a:lnSpc>
              <a:buFont typeface="Times New Roman" pitchFamily="18" charset="0"/>
              <a:buChar char="•"/>
            </a:pPr>
            <a:r>
              <a:rPr lang="uz-Cyrl-UZ" sz="2500" smtClean="0">
                <a:latin typeface="Times New Roman" pitchFamily="18" charset="0"/>
                <a:sym typeface="Times New Roman" pitchFamily="18" charset="0"/>
              </a:rPr>
              <a:t>Томчила</a:t>
            </a:r>
            <a:r>
              <a:rPr lang="uz-Cyrl-UZ" sz="2500" smtClean="0">
                <a:latin typeface="Times New Roman" pitchFamily="18" charset="0"/>
                <a:cs typeface="Times New Roman" pitchFamily="18" charset="0"/>
                <a:sym typeface="Times New Roman" pitchFamily="18" charset="0"/>
              </a:rPr>
              <a:t>ти</a:t>
            </a:r>
            <a:r>
              <a:rPr lang="uz-Cyrl-UZ" sz="2500" smtClean="0">
                <a:latin typeface="Times New Roman" pitchFamily="18" charset="0"/>
                <a:sym typeface="Times New Roman" pitchFamily="18" charset="0"/>
              </a:rPr>
              <a:t>б суғориш давомида минерал ўғитларнинг самарали киритилиши (тизим орқали) ва ўзлаштирилиши оқибатида ҳар йили ўғитларга сарфланадиган харажатлар: 1 гектар пахтазор бўйича 114 минг сўмга ва 1 гектар буғдозор учун 37 минг сўмга камаяди;  </a:t>
            </a:r>
            <a:endParaRPr lang="ru-RU" sz="2500" smtClean="0">
              <a:latin typeface="Times New Roman" pitchFamily="18" charset="0"/>
              <a:sym typeface="Times New Roman" pitchFamily="18" charset="0"/>
            </a:endParaRPr>
          </a:p>
          <a:p>
            <a:pPr marL="889000" algn="just">
              <a:lnSpc>
                <a:spcPct val="90000"/>
              </a:lnSpc>
              <a:buFont typeface="Times New Roman" pitchFamily="18" charset="0"/>
              <a:buChar char="•"/>
            </a:pPr>
            <a:r>
              <a:rPr lang="uz-Cyrl-UZ" sz="2500" smtClean="0">
                <a:latin typeface="Times New Roman" pitchFamily="18" charset="0"/>
                <a:sym typeface="Times New Roman" pitchFamily="18" charset="0"/>
              </a:rPr>
              <a:t>Меҳнат ресурслари харажатлари қуйидагича камаяди – барча кўриб чиқилаётган экинлар учун 1 гектар майдон бўйича 200 минг сўмдан. </a:t>
            </a:r>
            <a:endParaRPr lang="ru-RU" sz="2500" smtClean="0">
              <a:latin typeface="Times New Roman" pitchFamily="18" charset="0"/>
              <a:sym typeface="Times New Roman" pitchFamily="18" charset="0"/>
            </a:endParaRPr>
          </a:p>
          <a:p>
            <a:pPr marL="889000" algn="just">
              <a:lnSpc>
                <a:spcPct val="90000"/>
              </a:lnSpc>
              <a:buFont typeface="Times New Roman" pitchFamily="18" charset="0"/>
              <a:buNone/>
            </a:pPr>
            <a:endParaRPr lang="ru-RU" sz="2500" smtClean="0">
              <a:latin typeface="Times New Roman" pitchFamily="18" charset="0"/>
              <a:cs typeface="Times New Roman" pitchFamily="18" charset="0"/>
              <a:sym typeface="Times New Roman" pitchFamily="18" charset="0"/>
            </a:endParaRPr>
          </a:p>
        </p:txBody>
      </p:sp>
    </p:spTree>
  </p:cSld>
  <p:clrMapOvr>
    <a:masterClrMapping/>
  </p:clrMapOvr>
  <p:transition spd="slow"/>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Grp="1" noChangeArrowheads="1"/>
          </p:cNvSpPr>
          <p:nvPr>
            <p:ph type="title"/>
          </p:nvPr>
        </p:nvSpPr>
        <p:spPr>
          <a:xfrm>
            <a:off x="1270000" y="254000"/>
            <a:ext cx="10464800" cy="1130300"/>
          </a:xfrm>
        </p:spPr>
        <p:txBody>
          <a:bodyPr/>
          <a:lstStyle/>
          <a:p>
            <a:r>
              <a:rPr lang="uz-Cyrl-UZ" sz="5000" smtClean="0">
                <a:latin typeface="Times New Roman" pitchFamily="18" charset="0"/>
                <a:cs typeface="Times New Roman" pitchFamily="18" charset="0"/>
                <a:sym typeface="Times New Roman" pitchFamily="18" charset="0"/>
              </a:rPr>
              <a:t>Самара</a:t>
            </a:r>
            <a:endParaRPr lang="en-US" sz="5000" smtClean="0">
              <a:latin typeface="Times New Roman" pitchFamily="18" charset="0"/>
              <a:ea typeface="ヒラギノ明朝 ProN W3" pitchFamily="-84" charset="-128"/>
              <a:sym typeface="Times New Roman" pitchFamily="18" charset="0"/>
            </a:endParaRPr>
          </a:p>
        </p:txBody>
      </p:sp>
      <p:sp>
        <p:nvSpPr>
          <p:cNvPr id="19458" name="Rectangle 2"/>
          <p:cNvSpPr>
            <a:spLocks noGrp="1" noChangeArrowheads="1"/>
          </p:cNvSpPr>
          <p:nvPr>
            <p:ph idx="1"/>
          </p:nvPr>
        </p:nvSpPr>
        <p:spPr>
          <a:xfrm>
            <a:off x="1270000" y="1511300"/>
            <a:ext cx="10464800" cy="7988300"/>
          </a:xfrm>
        </p:spPr>
        <p:txBody>
          <a:bodyPr>
            <a:normAutofit/>
          </a:bodyPr>
          <a:lstStyle/>
          <a:p>
            <a:pPr marL="889000" algn="just">
              <a:lnSpc>
                <a:spcPct val="90000"/>
              </a:lnSpc>
              <a:buFont typeface="Times New Roman" pitchFamily="18" charset="0"/>
              <a:buChar char="•"/>
            </a:pPr>
            <a:r>
              <a:rPr lang="uz-Cyrl-UZ" sz="2500" smtClean="0">
                <a:latin typeface="Times New Roman" pitchFamily="18" charset="0"/>
                <a:cs typeface="Times New Roman" pitchFamily="18" charset="0"/>
                <a:sym typeface="Times New Roman" pitchFamily="18" charset="0"/>
              </a:rPr>
              <a:t>Ҳосилдорликнинг </a:t>
            </a:r>
            <a:r>
              <a:rPr lang="ru-RU" sz="2500" smtClean="0">
                <a:latin typeface="Times New Roman" pitchFamily="18" charset="0"/>
                <a:cs typeface="Times New Roman" pitchFamily="18" charset="0"/>
                <a:sym typeface="Times New Roman" pitchFamily="18" charset="0"/>
              </a:rPr>
              <a:t>прогноз</a:t>
            </a:r>
            <a:r>
              <a:rPr lang="uz-Cyrl-UZ" sz="2500" smtClean="0">
                <a:latin typeface="Times New Roman" pitchFamily="18" charset="0"/>
                <a:cs typeface="Times New Roman" pitchFamily="18" charset="0"/>
                <a:sym typeface="Times New Roman" pitchFamily="18" charset="0"/>
              </a:rPr>
              <a:t> ўсиши бирмунча салмоқли бўлиб,  барча экинлар бўйича ўрта ҳисобда 40% ни ташкил этади. Экинларнинг ўртача ҳосили ва ўртача нархларидан келиб чиқиб, улардан олинадиган йиллик даромад ҳисоб-китоб қилинди</a:t>
            </a:r>
            <a:r>
              <a:rPr lang="ru-RU" sz="2500" smtClean="0">
                <a:latin typeface="Times New Roman" pitchFamily="18" charset="0"/>
                <a:cs typeface="Times New Roman" pitchFamily="18" charset="0"/>
                <a:sym typeface="Times New Roman" pitchFamily="18" charset="0"/>
              </a:rPr>
              <a:t>; </a:t>
            </a:r>
            <a:endParaRPr lang="ru-RU" sz="2500" smtClean="0">
              <a:latin typeface="Times New Roman" pitchFamily="18" charset="0"/>
              <a:ea typeface="ヒラギノ明朝 ProN W3" pitchFamily="-84" charset="-128"/>
              <a:sym typeface="Times New Roman" pitchFamily="18" charset="0"/>
            </a:endParaRPr>
          </a:p>
          <a:p>
            <a:pPr marL="889000" algn="just">
              <a:lnSpc>
                <a:spcPct val="90000"/>
              </a:lnSpc>
              <a:buFont typeface="Times New Roman" pitchFamily="18" charset="0"/>
              <a:buChar char="•"/>
            </a:pPr>
            <a:r>
              <a:rPr lang="uz-Cyrl-UZ" sz="2500" smtClean="0">
                <a:latin typeface="Times New Roman" pitchFamily="18" charset="0"/>
                <a:cs typeface="Times New Roman" pitchFamily="18" charset="0"/>
                <a:sym typeface="Times New Roman" pitchFamily="18" charset="0"/>
              </a:rPr>
              <a:t>ЎзР Президентининг 2012 йил 22 октябрдаги  ПФ-4478 сонли фармонига мувофиқ, томчилатиб суғориш тизимини жорий қилган юридик шахслар, томчилатиб суғориш фойдаланилган ер майдони бўйича ягона ер солиғини тўлашдан 5 йил муддатга озод қилинади (Солиқ Кодексига ўзгаришлар ҳали кучга кирмаган – 2013 йилда кутилмоқда). Солиқ имтиёзларидан олинадиган тежамкорликнинг йиллик ҳисоб-китоби ҳар бир гектар учун 81 минг сўмни ташкил этади;</a:t>
            </a:r>
            <a:r>
              <a:rPr lang="ru-RU" sz="2500" smtClean="0">
                <a:latin typeface="Times New Roman" pitchFamily="18" charset="0"/>
                <a:cs typeface="Times New Roman" pitchFamily="18" charset="0"/>
                <a:sym typeface="Times New Roman" pitchFamily="18" charset="0"/>
              </a:rPr>
              <a:t> </a:t>
            </a:r>
            <a:endParaRPr lang="uz-Cyrl-UZ" sz="2500" smtClean="0">
              <a:latin typeface="Times New Roman" pitchFamily="18" charset="0"/>
              <a:cs typeface="Times New Roman" pitchFamily="18" charset="0"/>
              <a:sym typeface="Times New Roman" pitchFamily="18" charset="0"/>
            </a:endParaRPr>
          </a:p>
          <a:p>
            <a:pPr marL="889000" algn="just">
              <a:lnSpc>
                <a:spcPct val="90000"/>
              </a:lnSpc>
              <a:buFont typeface="Times New Roman" pitchFamily="18" charset="0"/>
              <a:buChar char="•"/>
            </a:pPr>
            <a:r>
              <a:rPr lang="uz-Cyrl-UZ" sz="2500" smtClean="0">
                <a:latin typeface="Times New Roman" pitchFamily="18" charset="0"/>
                <a:cs typeface="Times New Roman" pitchFamily="18" charset="0"/>
                <a:sym typeface="Times New Roman" pitchFamily="18" charset="0"/>
              </a:rPr>
              <a:t>Қийматининг қопланиши муддати йиллик умумий даромадга  сармояларнинг нисбатидан ташкил топади. Ҳисоб-китобларга кўра, пахта учун сарфланган томчилатиб суғоришга сарфланган сармоялар 3 йилдан камроқ муддатда, буғдой учун – 4 йиллик муддатда қопланади. Боғга сарфланадиган сармоялар энг даромадли ҳисобланади – қопланиши муддати 2 йилдан камроқ. Бунда томчилатиб суғориш тизими хизмат қилишининг кафолатланган муддати 10 йилни ташкил этади. </a:t>
            </a:r>
            <a:endParaRPr lang="ru-RU" sz="2500" smtClean="0">
              <a:latin typeface="Times New Roman" pitchFamily="18" charset="0"/>
              <a:ea typeface="ヒラギノ明朝 ProN W3" pitchFamily="-84" charset="-128"/>
              <a:sym typeface="Times New Roman" pitchFamily="18" charset="0"/>
            </a:endParaRPr>
          </a:p>
        </p:txBody>
      </p:sp>
    </p:spTree>
  </p:cSld>
  <p:clrMapOvr>
    <a:masterClrMapping/>
  </p:clrMapOvr>
  <p:transition spd="slow"/>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Grp="1" noChangeArrowheads="1"/>
          </p:cNvSpPr>
          <p:nvPr>
            <p:ph type="title"/>
          </p:nvPr>
        </p:nvSpPr>
        <p:spPr>
          <a:xfrm>
            <a:off x="1270000" y="101600"/>
            <a:ext cx="10464800" cy="1282700"/>
          </a:xfrm>
        </p:spPr>
        <p:txBody>
          <a:bodyPr/>
          <a:lstStyle/>
          <a:p>
            <a:r>
              <a:rPr lang="uz-Cyrl-UZ" sz="4000" smtClean="0">
                <a:latin typeface="Times New Roman" pitchFamily="18" charset="0"/>
                <a:cs typeface="Times New Roman" pitchFamily="18" charset="0"/>
                <a:sym typeface="Times New Roman" pitchFamily="18" charset="0"/>
              </a:rPr>
              <a:t>Томчилатиб суғоришнинг иқтисодий самарадорлиги</a:t>
            </a:r>
            <a:endParaRPr lang="en-US" sz="4000" smtClean="0">
              <a:latin typeface="Times New Roman" pitchFamily="18" charset="0"/>
              <a:ea typeface="ヒラギノ明朝 ProN W3" pitchFamily="-84" charset="-128"/>
              <a:sym typeface="Times New Roman" pitchFamily="18" charset="0"/>
            </a:endParaRPr>
          </a:p>
        </p:txBody>
      </p:sp>
      <p:sp>
        <p:nvSpPr>
          <p:cNvPr id="18434" name="Rectangle 2"/>
          <p:cNvSpPr>
            <a:spLocks noGrp="1" noChangeArrowheads="1"/>
          </p:cNvSpPr>
          <p:nvPr>
            <p:ph idx="1"/>
          </p:nvPr>
        </p:nvSpPr>
        <p:spPr>
          <a:xfrm>
            <a:off x="1270000" y="1536700"/>
            <a:ext cx="10464800" cy="7785100"/>
          </a:xfrm>
        </p:spPr>
        <p:txBody>
          <a:bodyPr/>
          <a:lstStyle/>
          <a:p>
            <a:pPr marL="889000"/>
            <a:endParaRPr lang="ru-RU" smtClean="0"/>
          </a:p>
        </p:txBody>
      </p:sp>
      <p:graphicFrame>
        <p:nvGraphicFramePr>
          <p:cNvPr id="18538" name="Group 106"/>
          <p:cNvGraphicFramePr>
            <a:graphicFrameLocks noGrp="1"/>
          </p:cNvGraphicFramePr>
          <p:nvPr/>
        </p:nvGraphicFramePr>
        <p:xfrm>
          <a:off x="939800" y="1549400"/>
          <a:ext cx="11201400" cy="7829554"/>
        </p:xfrm>
        <a:graphic>
          <a:graphicData uri="http://schemas.openxmlformats.org/drawingml/2006/table">
            <a:tbl>
              <a:tblPr/>
              <a:tblGrid>
                <a:gridCol w="4972050"/>
                <a:gridCol w="1344613"/>
                <a:gridCol w="1590675"/>
                <a:gridCol w="1423987"/>
                <a:gridCol w="1870075"/>
              </a:tblGrid>
              <a:tr h="619125">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pitchFamily="-84" charset="0"/>
                        <a:buNone/>
                        <a:tabLst>
                          <a:tab pos="914400" algn="l"/>
                        </a:tabLst>
                      </a:pPr>
                      <a:r>
                        <a:rPr kumimoji="0" lang="uz-Cyrl-UZ" sz="2000" b="0" i="0" u="none" strike="noStrike" cap="none" normalizeH="0" baseline="0" smtClean="0">
                          <a:ln>
                            <a:noFill/>
                          </a:ln>
                          <a:solidFill>
                            <a:schemeClr val="tx1"/>
                          </a:solidFill>
                          <a:effectLst/>
                          <a:latin typeface="Times New Roman" pitchFamily="18" charset="0"/>
                          <a:ea typeface="ＭＳ Ｐゴシック" pitchFamily="-84" charset="-128"/>
                          <a:sym typeface="Times New Roman" pitchFamily="18" charset="0"/>
                        </a:rPr>
                        <a:t>Кўрсаткичлар</a:t>
                      </a:r>
                      <a:endParaRPr kumimoji="0" lang="ru-RU" sz="2000" b="0" i="0" u="none" strike="noStrike" cap="none" normalizeH="0" baseline="0" smtClean="0">
                        <a:ln>
                          <a:noFill/>
                        </a:ln>
                        <a:solidFill>
                          <a:schemeClr val="tx1"/>
                        </a:solidFill>
                        <a:effectLst/>
                        <a:latin typeface="Times New Roman" pitchFamily="18" charset="0"/>
                        <a:ea typeface="ヒラギノ明朝 ProN W3" pitchFamily="-84" charset="-128"/>
                        <a:sym typeface="Times New Roman" pitchFamily="18" charset="0"/>
                      </a:endParaRPr>
                    </a:p>
                  </a:txBody>
                  <a:tcPr marL="31750" marR="31750" marT="31750" marB="3175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pitchFamily="-84" charset="0"/>
                        <a:buNone/>
                        <a:tabLst>
                          <a:tab pos="914400" algn="l"/>
                        </a:tabLst>
                      </a:pPr>
                      <a:r>
                        <a:rPr kumimoji="0" lang="uz-Cyrl-UZ" sz="2000" b="0" i="0" u="none" strike="noStrike" cap="none" normalizeH="0" baseline="0" smtClean="0">
                          <a:ln>
                            <a:noFill/>
                          </a:ln>
                          <a:solidFill>
                            <a:schemeClr val="tx1"/>
                          </a:solidFill>
                          <a:effectLst/>
                          <a:latin typeface="Times New Roman" pitchFamily="18" charset="0"/>
                          <a:ea typeface="ＭＳ Ｐゴシック" pitchFamily="-84" charset="-128"/>
                          <a:cs typeface="Times New Roman" pitchFamily="18" charset="0"/>
                          <a:sym typeface="Times New Roman" pitchFamily="18" charset="0"/>
                        </a:rPr>
                        <a:t>Ўлчов бирлиги </a:t>
                      </a:r>
                      <a:endParaRPr kumimoji="0" lang="ru-RU" sz="2000" b="0" i="0" u="none" strike="noStrike" cap="none" normalizeH="0" baseline="0" smtClean="0">
                        <a:ln>
                          <a:noFill/>
                        </a:ln>
                        <a:solidFill>
                          <a:schemeClr val="tx1"/>
                        </a:solidFill>
                        <a:effectLst/>
                        <a:latin typeface="Times New Roman" pitchFamily="18" charset="0"/>
                        <a:ea typeface="ＭＳ Ｐゴシック" pitchFamily="-84" charset="-128"/>
                        <a:cs typeface="Times New Roman" pitchFamily="18" charset="0"/>
                        <a:sym typeface="Times New Roman" pitchFamily="18" charset="0"/>
                      </a:endParaRPr>
                    </a:p>
                  </a:txBody>
                  <a:tcPr marL="31750" marR="31750" marT="31750" marB="3175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pitchFamily="-84" charset="0"/>
                        <a:buNone/>
                        <a:tabLst>
                          <a:tab pos="914400" algn="l"/>
                        </a:tabLst>
                      </a:pPr>
                      <a:r>
                        <a:rPr kumimoji="0" lang="uz-Cyrl-UZ" sz="2000" b="0" i="0" u="none" strike="noStrike" cap="none" normalizeH="0" baseline="0" smtClean="0">
                          <a:ln>
                            <a:noFill/>
                          </a:ln>
                          <a:solidFill>
                            <a:schemeClr val="tx1"/>
                          </a:solidFill>
                          <a:effectLst/>
                          <a:latin typeface="Times New Roman" pitchFamily="18" charset="0"/>
                          <a:ea typeface="ＭＳ Ｐゴシック" pitchFamily="-84" charset="-128"/>
                          <a:cs typeface="Times New Roman" pitchFamily="18" charset="0"/>
                          <a:sym typeface="Times New Roman" pitchFamily="18" charset="0"/>
                        </a:rPr>
                        <a:t>Пахта</a:t>
                      </a:r>
                      <a:r>
                        <a:rPr kumimoji="0" lang="ru-RU" sz="2000" b="0" i="0" u="none" strike="noStrike" cap="none" normalizeH="0" baseline="0" smtClean="0">
                          <a:ln>
                            <a:noFill/>
                          </a:ln>
                          <a:solidFill>
                            <a:schemeClr val="tx1"/>
                          </a:solidFill>
                          <a:effectLst/>
                          <a:latin typeface="Times New Roman" pitchFamily="18" charset="0"/>
                          <a:ea typeface="ヒラギノ角ゴ ProN W3" pitchFamily="-84" charset="-128"/>
                          <a:cs typeface="Times New Roman" pitchFamily="18" charset="0"/>
                          <a:sym typeface="Times New Roman" pitchFamily="18" charset="0"/>
                        </a:rPr>
                        <a:t>, </a:t>
                      </a:r>
                    </a:p>
                    <a:p>
                      <a:pPr marL="0" marR="0" lvl="0" indent="0" algn="ctr" defTabSz="914400" rtl="0" eaLnBrk="1" fontAlgn="base" latinLnBrk="0" hangingPunct="1">
                        <a:lnSpc>
                          <a:spcPct val="100000"/>
                        </a:lnSpc>
                        <a:spcBef>
                          <a:spcPct val="0"/>
                        </a:spcBef>
                        <a:spcAft>
                          <a:spcPct val="0"/>
                        </a:spcAft>
                        <a:buClrTx/>
                        <a:buSzPct val="171000"/>
                        <a:buFont typeface="Gill Sans" pitchFamily="-84" charset="0"/>
                        <a:buNone/>
                        <a:tabLst>
                          <a:tab pos="914400" algn="l"/>
                        </a:tabLst>
                      </a:pPr>
                      <a:r>
                        <a:rPr kumimoji="0" lang="ru-RU" sz="2000" b="0" i="0" u="none" strike="noStrike" cap="none" normalizeH="0" baseline="0" smtClean="0">
                          <a:ln>
                            <a:noFill/>
                          </a:ln>
                          <a:solidFill>
                            <a:schemeClr val="tx1"/>
                          </a:solidFill>
                          <a:effectLst/>
                          <a:latin typeface="Times New Roman" pitchFamily="18" charset="0"/>
                          <a:ea typeface="ヒラギノ角ゴ ProN W3" pitchFamily="-84" charset="-128"/>
                          <a:cs typeface="Times New Roman" pitchFamily="18" charset="0"/>
                          <a:sym typeface="Times New Roman" pitchFamily="18" charset="0"/>
                        </a:rPr>
                        <a:t>10 га</a:t>
                      </a:r>
                    </a:p>
                  </a:txBody>
                  <a:tcPr marL="31750" marR="31750" marT="31750" marB="3175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pitchFamily="-84" charset="0"/>
                        <a:buNone/>
                        <a:tabLst>
                          <a:tab pos="914400" algn="l"/>
                        </a:tabLst>
                      </a:pPr>
                      <a:r>
                        <a:rPr kumimoji="0" lang="uz-Cyrl-UZ" sz="2000" b="0" i="0" u="none" strike="noStrike" cap="none" normalizeH="0" baseline="0" smtClean="0">
                          <a:ln>
                            <a:noFill/>
                          </a:ln>
                          <a:solidFill>
                            <a:schemeClr val="tx1"/>
                          </a:solidFill>
                          <a:effectLst/>
                          <a:latin typeface="Times New Roman" pitchFamily="18" charset="0"/>
                          <a:ea typeface="ＭＳ Ｐゴシック" pitchFamily="-84" charset="-128"/>
                          <a:cs typeface="Times New Roman" pitchFamily="18" charset="0"/>
                          <a:sym typeface="Times New Roman" pitchFamily="18" charset="0"/>
                        </a:rPr>
                        <a:t>Буғдой</a:t>
                      </a:r>
                      <a:r>
                        <a:rPr kumimoji="0" lang="ru-RU" sz="2000" b="0" i="0" u="none" strike="noStrike" cap="none" normalizeH="0" baseline="0" smtClean="0">
                          <a:ln>
                            <a:noFill/>
                          </a:ln>
                          <a:solidFill>
                            <a:schemeClr val="tx1"/>
                          </a:solidFill>
                          <a:effectLst/>
                          <a:latin typeface="Times New Roman" pitchFamily="18" charset="0"/>
                          <a:ea typeface="ヒラギノ角ゴ ProN W3" pitchFamily="-84" charset="-128"/>
                          <a:cs typeface="Times New Roman" pitchFamily="18" charset="0"/>
                          <a:sym typeface="Times New Roman" pitchFamily="18" charset="0"/>
                        </a:rPr>
                        <a:t>,</a:t>
                      </a:r>
                    </a:p>
                    <a:p>
                      <a:pPr marL="0" marR="0" lvl="0" indent="0" algn="ctr" defTabSz="914400" rtl="0" eaLnBrk="1" fontAlgn="base" latinLnBrk="0" hangingPunct="1">
                        <a:lnSpc>
                          <a:spcPct val="100000"/>
                        </a:lnSpc>
                        <a:spcBef>
                          <a:spcPct val="0"/>
                        </a:spcBef>
                        <a:spcAft>
                          <a:spcPct val="0"/>
                        </a:spcAft>
                        <a:buClrTx/>
                        <a:buSzPct val="171000"/>
                        <a:buFont typeface="Gill Sans" pitchFamily="-84" charset="0"/>
                        <a:buNone/>
                        <a:tabLst>
                          <a:tab pos="914400" algn="l"/>
                        </a:tabLst>
                      </a:pPr>
                      <a:r>
                        <a:rPr kumimoji="0" lang="ru-RU" sz="2000" b="0" i="0" u="none" strike="noStrike" cap="none" normalizeH="0" baseline="0" smtClean="0">
                          <a:ln>
                            <a:noFill/>
                          </a:ln>
                          <a:solidFill>
                            <a:schemeClr val="tx1"/>
                          </a:solidFill>
                          <a:effectLst/>
                          <a:latin typeface="Times New Roman" pitchFamily="18" charset="0"/>
                          <a:ea typeface="ヒラギノ角ゴ ProN W3" pitchFamily="-84" charset="-128"/>
                          <a:cs typeface="Times New Roman" pitchFamily="18" charset="0"/>
                          <a:sym typeface="Times New Roman" pitchFamily="18" charset="0"/>
                        </a:rPr>
                        <a:t>10 га</a:t>
                      </a:r>
                    </a:p>
                  </a:txBody>
                  <a:tcPr marL="31750" marR="31750" marT="31750" marB="3175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pitchFamily="-84" charset="0"/>
                        <a:buNone/>
                        <a:tabLst>
                          <a:tab pos="914400" algn="l"/>
                        </a:tabLst>
                      </a:pPr>
                      <a:r>
                        <a:rPr kumimoji="0" lang="uz-Cyrl-UZ" sz="2000" b="0" i="0" u="none" strike="noStrike" cap="none" normalizeH="0" baseline="0" smtClean="0">
                          <a:ln>
                            <a:noFill/>
                          </a:ln>
                          <a:solidFill>
                            <a:schemeClr val="tx1"/>
                          </a:solidFill>
                          <a:effectLst/>
                          <a:latin typeface="Times New Roman" pitchFamily="18" charset="0"/>
                          <a:ea typeface="ＭＳ Ｐゴシック" pitchFamily="-84" charset="-128"/>
                          <a:cs typeface="Times New Roman" pitchFamily="18" charset="0"/>
                          <a:sym typeface="Times New Roman" pitchFamily="18" charset="0"/>
                        </a:rPr>
                        <a:t>Боғ</a:t>
                      </a:r>
                      <a:r>
                        <a:rPr kumimoji="0" lang="ru-RU" sz="2000" b="0" i="0" u="none" strike="noStrike" cap="none" normalizeH="0" baseline="0" smtClean="0">
                          <a:ln>
                            <a:noFill/>
                          </a:ln>
                          <a:solidFill>
                            <a:schemeClr val="tx1"/>
                          </a:solidFill>
                          <a:effectLst/>
                          <a:latin typeface="Times New Roman" pitchFamily="18" charset="0"/>
                          <a:ea typeface="ヒラギノ角ゴ ProN W3" pitchFamily="-84" charset="-128"/>
                          <a:cs typeface="Times New Roman" pitchFamily="18" charset="0"/>
                          <a:sym typeface="Times New Roman" pitchFamily="18" charset="0"/>
                        </a:rPr>
                        <a:t> (</a:t>
                      </a:r>
                      <a:r>
                        <a:rPr kumimoji="0" lang="uz-Cyrl-UZ" sz="2000" b="0" i="0" u="none" strike="noStrike" cap="none" normalizeH="0" baseline="0" smtClean="0">
                          <a:ln>
                            <a:noFill/>
                          </a:ln>
                          <a:solidFill>
                            <a:schemeClr val="tx1"/>
                          </a:solidFill>
                          <a:effectLst/>
                          <a:latin typeface="Times New Roman" pitchFamily="18" charset="0"/>
                          <a:ea typeface="ＭＳ Ｐゴシック" pitchFamily="-84" charset="-128"/>
                          <a:cs typeface="Times New Roman" pitchFamily="18" charset="0"/>
                          <a:sym typeface="Times New Roman" pitchFamily="18" charset="0"/>
                        </a:rPr>
                        <a:t>олмазор</a:t>
                      </a:r>
                      <a:r>
                        <a:rPr kumimoji="0" lang="ru-RU" sz="2000" b="0" i="0" u="none" strike="noStrike" cap="none" normalizeH="0" baseline="0" smtClean="0">
                          <a:ln>
                            <a:noFill/>
                          </a:ln>
                          <a:solidFill>
                            <a:schemeClr val="tx1"/>
                          </a:solidFill>
                          <a:effectLst/>
                          <a:latin typeface="Times New Roman" pitchFamily="18" charset="0"/>
                          <a:ea typeface="ヒラギノ角ゴ ProN W3" pitchFamily="-84" charset="-128"/>
                          <a:sym typeface="Times New Roman" pitchFamily="18" charset="0"/>
                        </a:rPr>
                        <a:t>),</a:t>
                      </a:r>
                    </a:p>
                    <a:p>
                      <a:pPr marL="0" marR="0" lvl="0" indent="0" algn="ctr" defTabSz="914400" rtl="0" eaLnBrk="1" fontAlgn="base" latinLnBrk="0" hangingPunct="1">
                        <a:lnSpc>
                          <a:spcPct val="100000"/>
                        </a:lnSpc>
                        <a:spcBef>
                          <a:spcPct val="0"/>
                        </a:spcBef>
                        <a:spcAft>
                          <a:spcPct val="0"/>
                        </a:spcAft>
                        <a:buClrTx/>
                        <a:buSzPct val="171000"/>
                        <a:buFont typeface="Gill Sans" pitchFamily="-84" charset="0"/>
                        <a:buNone/>
                        <a:tabLst>
                          <a:tab pos="914400" algn="l"/>
                        </a:tabLst>
                      </a:pPr>
                      <a:r>
                        <a:rPr kumimoji="0" lang="ru-RU" sz="2000" b="0" i="0" u="none" strike="noStrike" cap="none" normalizeH="0" baseline="0" smtClean="0">
                          <a:ln>
                            <a:noFill/>
                          </a:ln>
                          <a:solidFill>
                            <a:schemeClr val="tx1"/>
                          </a:solidFill>
                          <a:effectLst/>
                          <a:latin typeface="Times New Roman" pitchFamily="18" charset="0"/>
                          <a:ea typeface="ヒラギノ角ゴ ProN W3" pitchFamily="-84" charset="-128"/>
                          <a:sym typeface="Times New Roman" pitchFamily="18" charset="0"/>
                        </a:rPr>
                        <a:t>10 га</a:t>
                      </a:r>
                    </a:p>
                  </a:txBody>
                  <a:tcPr marL="31750" marR="31750" marT="31750" marB="3175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r>
              <a:tr h="850900">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pitchFamily="-84" charset="0"/>
                        <a:buNone/>
                        <a:tabLst>
                          <a:tab pos="914400" algn="l"/>
                        </a:tabLst>
                      </a:pPr>
                      <a:r>
                        <a:rPr kumimoji="0" lang="uz-Cyrl-UZ" sz="2000" b="1" i="0" u="none" strike="noStrike" cap="none" normalizeH="0" baseline="0" smtClean="0">
                          <a:ln>
                            <a:noFill/>
                          </a:ln>
                          <a:solidFill>
                            <a:schemeClr val="tx1"/>
                          </a:solidFill>
                          <a:effectLst/>
                          <a:latin typeface="Arial" pitchFamily="34" charset="0"/>
                          <a:ea typeface="ＭＳ Ｐゴシック" pitchFamily="-84" charset="-128"/>
                          <a:sym typeface="Times New Roman Bold" pitchFamily="-84" charset="0"/>
                        </a:rPr>
                        <a:t>Сармоялар</a:t>
                      </a:r>
                      <a:endParaRPr kumimoji="0" lang="ru-RU" sz="2000" b="1" i="0" u="none" strike="noStrike" cap="none" normalizeH="0" baseline="0" smtClean="0">
                        <a:ln>
                          <a:noFill/>
                        </a:ln>
                        <a:solidFill>
                          <a:schemeClr val="tx1"/>
                        </a:solidFill>
                        <a:effectLst/>
                        <a:latin typeface="Times New Roman Bold" pitchFamily="-84" charset="0"/>
                        <a:ea typeface="ヒラギノ角ゴ ProN W3" pitchFamily="-84" charset="-128"/>
                        <a:sym typeface="Times New Roman Bold" pitchFamily="-84" charset="0"/>
                      </a:endParaRPr>
                    </a:p>
                  </a:txBody>
                  <a:tcPr marL="31750" marR="31750" marT="31750" marB="3175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pitchFamily="-84" charset="0"/>
                        <a:buNone/>
                        <a:tabLst>
                          <a:tab pos="914400" algn="l"/>
                        </a:tabLst>
                      </a:pPr>
                      <a:r>
                        <a:rPr kumimoji="0" lang="ru-RU" sz="2000" b="1" i="0" u="none" strike="noStrike" cap="none" normalizeH="0" baseline="0" smtClean="0">
                          <a:ln>
                            <a:noFill/>
                          </a:ln>
                          <a:solidFill>
                            <a:schemeClr val="tx1"/>
                          </a:solidFill>
                          <a:effectLst/>
                          <a:latin typeface="Times New Roman Bold" pitchFamily="-84" charset="0"/>
                          <a:ea typeface="ヒラギノ角ゴ ProN W3" pitchFamily="-84" charset="-128"/>
                          <a:sym typeface="Times New Roman Bold" pitchFamily="-84" charset="0"/>
                        </a:rPr>
                        <a:t>с</a:t>
                      </a:r>
                      <a:r>
                        <a:rPr kumimoji="0" lang="uz-Cyrl-UZ" sz="2000" b="1" i="0" u="none" strike="noStrike" cap="none" normalizeH="0" baseline="0" smtClean="0">
                          <a:ln>
                            <a:noFill/>
                          </a:ln>
                          <a:solidFill>
                            <a:schemeClr val="tx1"/>
                          </a:solidFill>
                          <a:effectLst/>
                          <a:latin typeface="Arial" pitchFamily="34" charset="0"/>
                          <a:ea typeface="ヒラギノ角ゴ ProN W3" pitchFamily="-84" charset="-128"/>
                          <a:sym typeface="Times New Roman Bold" pitchFamily="-84" charset="0"/>
                        </a:rPr>
                        <a:t>ў</a:t>
                      </a:r>
                      <a:r>
                        <a:rPr kumimoji="0" lang="ru-RU" sz="2000" b="1" i="0" u="none" strike="noStrike" cap="none" normalizeH="0" baseline="0" smtClean="0">
                          <a:ln>
                            <a:noFill/>
                          </a:ln>
                          <a:solidFill>
                            <a:schemeClr val="tx1"/>
                          </a:solidFill>
                          <a:effectLst/>
                          <a:latin typeface="Times New Roman Bold" pitchFamily="-84" charset="0"/>
                          <a:ea typeface="ヒラギノ角ゴ ProN W3" pitchFamily="-84" charset="-128"/>
                          <a:sym typeface="Times New Roman Bold" pitchFamily="-84" charset="0"/>
                        </a:rPr>
                        <a:t>м</a:t>
                      </a:r>
                    </a:p>
                  </a:txBody>
                  <a:tcPr marL="31750" marR="31750" marT="31750" marB="3175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Pct val="171000"/>
                        <a:buFont typeface="Gill Sans" pitchFamily="-84" charset="0"/>
                        <a:buNone/>
                        <a:tabLst>
                          <a:tab pos="914400" algn="l"/>
                        </a:tabLst>
                      </a:pPr>
                      <a:r>
                        <a:rPr kumimoji="0" lang="ru-RU" sz="2000" b="1" i="0" u="none" strike="noStrike" cap="none" normalizeH="0" baseline="0" smtClean="0">
                          <a:ln>
                            <a:noFill/>
                          </a:ln>
                          <a:solidFill>
                            <a:schemeClr val="tx1"/>
                          </a:solidFill>
                          <a:effectLst/>
                          <a:latin typeface="Times New Roman Bold" pitchFamily="-84" charset="0"/>
                          <a:ea typeface="ヒラギノ角ゴ ProN W3" pitchFamily="-84" charset="-128"/>
                          <a:sym typeface="Times New Roman Bold" pitchFamily="-84" charset="0"/>
                        </a:rPr>
                        <a:t>88 360 000</a:t>
                      </a:r>
                    </a:p>
                  </a:txBody>
                  <a:tcPr marL="31750" marR="31750" marT="31750" marB="3175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Pct val="171000"/>
                        <a:buFont typeface="Gill Sans" pitchFamily="-84" charset="0"/>
                        <a:buNone/>
                        <a:tabLst>
                          <a:tab pos="914400" algn="l"/>
                        </a:tabLst>
                      </a:pPr>
                      <a:r>
                        <a:rPr kumimoji="0" lang="ru-RU" sz="2000" b="1" i="0" u="none" strike="noStrike" cap="none" normalizeH="0" baseline="0" smtClean="0">
                          <a:ln>
                            <a:noFill/>
                          </a:ln>
                          <a:solidFill>
                            <a:schemeClr val="tx1"/>
                          </a:solidFill>
                          <a:effectLst/>
                          <a:latin typeface="Times New Roman Bold" pitchFamily="-84" charset="0"/>
                          <a:ea typeface="ヒラギノ角ゴ ProN W3" pitchFamily="-84" charset="-128"/>
                          <a:sym typeface="Times New Roman Bold" pitchFamily="-84" charset="0"/>
                        </a:rPr>
                        <a:t>91 560 000</a:t>
                      </a:r>
                    </a:p>
                  </a:txBody>
                  <a:tcPr marL="31750" marR="31750" marT="31750" marB="3175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Pct val="171000"/>
                        <a:buFont typeface="Gill Sans" pitchFamily="-84" charset="0"/>
                        <a:buNone/>
                        <a:tabLst>
                          <a:tab pos="914400" algn="l"/>
                        </a:tabLst>
                      </a:pPr>
                      <a:r>
                        <a:rPr kumimoji="0" lang="ru-RU" sz="2000" b="1" i="0" u="none" strike="noStrike" cap="none" normalizeH="0" baseline="0" smtClean="0">
                          <a:ln>
                            <a:noFill/>
                          </a:ln>
                          <a:solidFill>
                            <a:schemeClr val="tx1"/>
                          </a:solidFill>
                          <a:effectLst/>
                          <a:latin typeface="Times New Roman Bold" pitchFamily="-84" charset="0"/>
                          <a:ea typeface="ヒラギノ角ゴ ProN W3" pitchFamily="-84" charset="-128"/>
                          <a:sym typeface="Times New Roman Bold" pitchFamily="-84" charset="0"/>
                        </a:rPr>
                        <a:t>50 360 000</a:t>
                      </a:r>
                    </a:p>
                  </a:txBody>
                  <a:tcPr marL="31750" marR="31750" marT="31750" marB="3175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r>
              <a:tr h="935038">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pitchFamily="-84" charset="0"/>
                        <a:buNone/>
                        <a:tabLst>
                          <a:tab pos="914400" algn="l"/>
                        </a:tabLst>
                      </a:pPr>
                      <a:r>
                        <a:rPr kumimoji="0" lang="uz-Cyrl-UZ" sz="2000" b="1" i="0" u="none" strike="noStrike" cap="none" normalizeH="0" baseline="0" smtClean="0">
                          <a:ln>
                            <a:noFill/>
                          </a:ln>
                          <a:solidFill>
                            <a:schemeClr val="tx1"/>
                          </a:solidFill>
                          <a:effectLst/>
                          <a:latin typeface="Arial" pitchFamily="34" charset="0"/>
                          <a:ea typeface="ＭＳ Ｐゴシック" pitchFamily="-84" charset="-128"/>
                          <a:sym typeface="Times New Roman Bold" pitchFamily="-84" charset="0"/>
                        </a:rPr>
                        <a:t>Умумий фойда </a:t>
                      </a:r>
                      <a:endParaRPr kumimoji="0" lang="ru-RU" sz="2000" b="1" i="0" u="none" strike="noStrike" cap="none" normalizeH="0" baseline="0" smtClean="0">
                        <a:ln>
                          <a:noFill/>
                        </a:ln>
                        <a:solidFill>
                          <a:schemeClr val="tx1"/>
                        </a:solidFill>
                        <a:effectLst/>
                        <a:latin typeface="Times New Roman Bold" pitchFamily="-84" charset="0"/>
                        <a:ea typeface="ヒラギノ角ゴ ProN W3" pitchFamily="-84" charset="-128"/>
                        <a:sym typeface="Times New Roman Bold" pitchFamily="-84" charset="0"/>
                      </a:endParaRPr>
                    </a:p>
                  </a:txBody>
                  <a:tcPr marL="31750" marR="31750" marT="31750" marB="3175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pitchFamily="-84" charset="0"/>
                        <a:buNone/>
                        <a:tabLst>
                          <a:tab pos="914400" algn="l"/>
                        </a:tabLst>
                      </a:pPr>
                      <a:r>
                        <a:rPr kumimoji="0" lang="ru-RU" sz="2000" b="1" i="0" u="none" strike="noStrike" cap="none" normalizeH="0" baseline="0" smtClean="0">
                          <a:ln>
                            <a:noFill/>
                          </a:ln>
                          <a:solidFill>
                            <a:schemeClr val="tx1"/>
                          </a:solidFill>
                          <a:effectLst/>
                          <a:latin typeface="Times New Roman Bold" pitchFamily="-84" charset="0"/>
                          <a:ea typeface="ヒラギノ角ゴ ProN W3" pitchFamily="-84" charset="-128"/>
                          <a:sym typeface="Times New Roman Bold" pitchFamily="-84" charset="0"/>
                        </a:rPr>
                        <a:t>с</a:t>
                      </a:r>
                      <a:r>
                        <a:rPr kumimoji="0" lang="uz-Cyrl-UZ" sz="2000" b="1" i="0" u="none" strike="noStrike" cap="none" normalizeH="0" baseline="0" smtClean="0">
                          <a:ln>
                            <a:noFill/>
                          </a:ln>
                          <a:solidFill>
                            <a:schemeClr val="tx1"/>
                          </a:solidFill>
                          <a:effectLst/>
                          <a:latin typeface="Arial" pitchFamily="34" charset="0"/>
                          <a:ea typeface="ヒラギノ角ゴ ProN W3" pitchFamily="-84" charset="-128"/>
                          <a:sym typeface="Times New Roman Bold" pitchFamily="-84" charset="0"/>
                        </a:rPr>
                        <a:t>ў</a:t>
                      </a:r>
                      <a:r>
                        <a:rPr kumimoji="0" lang="ru-RU" sz="2000" b="1" i="0" u="none" strike="noStrike" cap="none" normalizeH="0" baseline="0" smtClean="0">
                          <a:ln>
                            <a:noFill/>
                          </a:ln>
                          <a:solidFill>
                            <a:schemeClr val="tx1"/>
                          </a:solidFill>
                          <a:effectLst/>
                          <a:latin typeface="Times New Roman Bold" pitchFamily="-84" charset="0"/>
                          <a:ea typeface="ヒラギノ角ゴ ProN W3" pitchFamily="-84" charset="-128"/>
                          <a:sym typeface="Times New Roman Bold" pitchFamily="-84" charset="0"/>
                        </a:rPr>
                        <a:t>м/</a:t>
                      </a:r>
                      <a:r>
                        <a:rPr kumimoji="0" lang="uz-Cyrl-UZ" sz="2000" b="1" i="0" u="none" strike="noStrike" cap="none" normalizeH="0" baseline="0" smtClean="0">
                          <a:ln>
                            <a:noFill/>
                          </a:ln>
                          <a:solidFill>
                            <a:schemeClr val="tx1"/>
                          </a:solidFill>
                          <a:effectLst/>
                          <a:latin typeface="Arial" pitchFamily="34" charset="0"/>
                          <a:ea typeface="ヒラギノ角ゴ ProN W3" pitchFamily="-84" charset="-128"/>
                          <a:sym typeface="Times New Roman Bold" pitchFamily="-84" charset="0"/>
                        </a:rPr>
                        <a:t>йил</a:t>
                      </a:r>
                      <a:endParaRPr kumimoji="0" lang="ru-RU" sz="2000" b="1" i="0" u="none" strike="noStrike" cap="none" normalizeH="0" baseline="0" smtClean="0">
                        <a:ln>
                          <a:noFill/>
                        </a:ln>
                        <a:solidFill>
                          <a:schemeClr val="tx1"/>
                        </a:solidFill>
                        <a:effectLst/>
                        <a:latin typeface="Times New Roman Bold" pitchFamily="-84" charset="0"/>
                        <a:ea typeface="ヒラギノ角ゴ ProN W3" pitchFamily="-84" charset="-128"/>
                        <a:sym typeface="Times New Roman Bold" pitchFamily="-84" charset="0"/>
                      </a:endParaRPr>
                    </a:p>
                  </a:txBody>
                  <a:tcPr marL="31750" marR="31750" marT="31750" marB="3175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Pct val="171000"/>
                        <a:buFont typeface="Gill Sans" pitchFamily="-84" charset="0"/>
                        <a:buNone/>
                        <a:tabLst>
                          <a:tab pos="914400" algn="l"/>
                        </a:tabLst>
                      </a:pPr>
                      <a:r>
                        <a:rPr kumimoji="0" lang="ru-RU" sz="2000" b="1" i="0" u="none" strike="noStrike" cap="none" normalizeH="0" baseline="0" smtClean="0">
                          <a:ln>
                            <a:noFill/>
                          </a:ln>
                          <a:solidFill>
                            <a:schemeClr val="tx1"/>
                          </a:solidFill>
                          <a:effectLst/>
                          <a:latin typeface="Times New Roman Bold" pitchFamily="-84" charset="0"/>
                          <a:ea typeface="ヒラギノ角ゴ ProN W3" pitchFamily="-84" charset="-128"/>
                          <a:sym typeface="Times New Roman Bold" pitchFamily="-84" charset="0"/>
                        </a:rPr>
                        <a:t>26 890 709</a:t>
                      </a:r>
                    </a:p>
                  </a:txBody>
                  <a:tcPr marL="31750" marR="31750" marT="31750" marB="3175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Pct val="171000"/>
                        <a:buFont typeface="Gill Sans" pitchFamily="-84" charset="0"/>
                        <a:buNone/>
                        <a:tabLst>
                          <a:tab pos="914400" algn="l"/>
                        </a:tabLst>
                      </a:pPr>
                      <a:r>
                        <a:rPr kumimoji="0" lang="ru-RU" sz="2000" b="1" i="0" u="none" strike="noStrike" cap="none" normalizeH="0" baseline="0" smtClean="0">
                          <a:ln>
                            <a:noFill/>
                          </a:ln>
                          <a:solidFill>
                            <a:schemeClr val="tx1"/>
                          </a:solidFill>
                          <a:effectLst/>
                          <a:latin typeface="Times New Roman Bold" pitchFamily="-84" charset="0"/>
                          <a:ea typeface="ヒラギノ角ゴ ProN W3" pitchFamily="-84" charset="-128"/>
                          <a:sym typeface="Times New Roman Bold" pitchFamily="-84" charset="0"/>
                        </a:rPr>
                        <a:t>21 450 729</a:t>
                      </a:r>
                    </a:p>
                  </a:txBody>
                  <a:tcPr marL="31750" marR="31750" marT="31750" marB="3175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Pct val="171000"/>
                        <a:buFont typeface="Gill Sans" pitchFamily="-84" charset="0"/>
                        <a:buNone/>
                        <a:tabLst>
                          <a:tab pos="914400" algn="l"/>
                        </a:tabLst>
                      </a:pPr>
                      <a:r>
                        <a:rPr kumimoji="0" lang="ru-RU" sz="2000" b="1" i="0" u="none" strike="noStrike" cap="none" normalizeH="0" baseline="0" smtClean="0">
                          <a:ln>
                            <a:noFill/>
                          </a:ln>
                          <a:solidFill>
                            <a:schemeClr val="tx1"/>
                          </a:solidFill>
                          <a:effectLst/>
                          <a:latin typeface="Times New Roman Bold" pitchFamily="-84" charset="0"/>
                          <a:ea typeface="ヒラギノ角ゴ ProN W3" pitchFamily="-84" charset="-128"/>
                          <a:sym typeface="Times New Roman Bold" pitchFamily="-84" charset="0"/>
                        </a:rPr>
                        <a:t>30 104 813</a:t>
                      </a:r>
                    </a:p>
                  </a:txBody>
                  <a:tcPr marL="31750" marR="31750" marT="31750" marB="3175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r>
              <a:tr h="341313">
                <a:tc>
                  <a:txBody>
                    <a:bodyPr/>
                    <a:lstStyle/>
                    <a:p>
                      <a:pPr marL="90488" marR="0" lvl="0" indent="0" algn="l" defTabSz="914400" rtl="0" eaLnBrk="1" fontAlgn="base" latinLnBrk="0" hangingPunct="1">
                        <a:lnSpc>
                          <a:spcPct val="100000"/>
                        </a:lnSpc>
                        <a:spcBef>
                          <a:spcPct val="0"/>
                        </a:spcBef>
                        <a:spcAft>
                          <a:spcPct val="0"/>
                        </a:spcAft>
                        <a:buClrTx/>
                        <a:buSzPct val="171000"/>
                        <a:buFont typeface="Gill Sans" pitchFamily="-84" charset="0"/>
                        <a:buNone/>
                        <a:tabLst>
                          <a:tab pos="914400" algn="l"/>
                        </a:tabLst>
                      </a:pPr>
                      <a:r>
                        <a:rPr kumimoji="0" lang="uz-Cyrl-UZ" sz="2000" b="0" i="0" u="none" strike="noStrike" cap="none" normalizeH="0" baseline="0" smtClean="0">
                          <a:ln>
                            <a:noFill/>
                          </a:ln>
                          <a:solidFill>
                            <a:schemeClr val="tx1"/>
                          </a:solidFill>
                          <a:effectLst/>
                          <a:latin typeface="Arial" pitchFamily="34" charset="0"/>
                          <a:ea typeface="ＭＳ Ｐゴシック" pitchFamily="-84" charset="-128"/>
                          <a:sym typeface="Times New Roman Italic" pitchFamily="-84" charset="0"/>
                        </a:rPr>
                        <a:t>Сув ресурсларининг тежалиши </a:t>
                      </a:r>
                      <a:endParaRPr kumimoji="0" lang="ru-RU" sz="2000" b="0" i="0" u="none" strike="noStrike" cap="none" normalizeH="0" baseline="0" smtClean="0">
                        <a:ln>
                          <a:noFill/>
                        </a:ln>
                        <a:solidFill>
                          <a:schemeClr val="tx1"/>
                        </a:solidFill>
                        <a:effectLst/>
                        <a:latin typeface="Times New Roman Italic" pitchFamily="-84" charset="0"/>
                        <a:ea typeface="ヒラギノ角ゴ ProN W3" pitchFamily="-84" charset="-128"/>
                        <a:sym typeface="Times New Roman Italic" pitchFamily="-84" charset="0"/>
                      </a:endParaRPr>
                    </a:p>
                  </a:txBody>
                  <a:tcPr marL="31750" marR="31750" marT="31750" marB="3175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pitchFamily="-84" charset="0"/>
                        <a:buNone/>
                        <a:tabLst>
                          <a:tab pos="914400" algn="l"/>
                        </a:tabLst>
                      </a:pPr>
                      <a:r>
                        <a:rPr kumimoji="0" lang="ru-RU" sz="2000" b="0" i="0" u="none" strike="noStrike" cap="none" normalizeH="0" baseline="0" smtClean="0">
                          <a:ln>
                            <a:noFill/>
                          </a:ln>
                          <a:solidFill>
                            <a:schemeClr val="tx1"/>
                          </a:solidFill>
                          <a:effectLst/>
                          <a:latin typeface="Times New Roman Italic" pitchFamily="-84" charset="0"/>
                          <a:ea typeface="ヒラギノ角ゴ ProN W3" pitchFamily="-84" charset="-128"/>
                          <a:sym typeface="Times New Roman Italic" pitchFamily="-84" charset="0"/>
                        </a:rPr>
                        <a:t>м3</a:t>
                      </a:r>
                    </a:p>
                  </a:txBody>
                  <a:tcPr marL="31750" marR="31750" marT="31750" marB="3175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1300163" rtl="0" eaLnBrk="1" fontAlgn="base" latinLnBrk="0" hangingPunct="1">
                        <a:lnSpc>
                          <a:spcPct val="100000"/>
                        </a:lnSpc>
                        <a:spcBef>
                          <a:spcPct val="0"/>
                        </a:spcBef>
                        <a:spcAft>
                          <a:spcPct val="0"/>
                        </a:spcAft>
                        <a:buClrTx/>
                        <a:buSzTx/>
                        <a:buFontTx/>
                        <a:buNone/>
                        <a:tabLst/>
                      </a:pPr>
                      <a:r>
                        <a:rPr kumimoji="0" lang="ru-RU" sz="2000" b="0" i="1" u="none" strike="noStrike" cap="none" normalizeH="0" baseline="0" smtClean="0">
                          <a:ln>
                            <a:noFill/>
                          </a:ln>
                          <a:solidFill>
                            <a:srgbClr val="000000"/>
                          </a:solidFill>
                          <a:effectLst/>
                          <a:latin typeface="Times New Roman" pitchFamily="18" charset="0"/>
                          <a:ea typeface="ヒラギノ角ゴ ProN W3" pitchFamily="-84" charset="-128"/>
                          <a:cs typeface="Times New Roman" pitchFamily="18" charset="0"/>
                          <a:sym typeface="Gill Sans" pitchFamily="-84" charset="0"/>
                        </a:rPr>
                        <a:t>117 600</a:t>
                      </a:r>
                      <a:endParaRPr kumimoji="0" lang="en-US" sz="2000" b="0" i="0" u="none" strike="noStrike" cap="none" normalizeH="0" baseline="0" smtClean="0">
                        <a:ln>
                          <a:noFill/>
                        </a:ln>
                        <a:solidFill>
                          <a:schemeClr val="tx1"/>
                        </a:solidFill>
                        <a:effectLst/>
                        <a:latin typeface="Cambria" pitchFamily="18" charset="0"/>
                        <a:ea typeface="ヒラギノ角ゴ ProN W3" pitchFamily="-84" charset="-128"/>
                        <a:cs typeface="Times New Roman" pitchFamily="18" charset="0"/>
                        <a:sym typeface="Gill Sans" pitchFamily="-84" charset="0"/>
                      </a:endParaRPr>
                    </a:p>
                  </a:txBody>
                  <a:tcPr marL="68580" marR="68580" marT="0" marB="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1300163" rtl="0" eaLnBrk="1" fontAlgn="base" latinLnBrk="0" hangingPunct="1">
                        <a:lnSpc>
                          <a:spcPct val="100000"/>
                        </a:lnSpc>
                        <a:spcBef>
                          <a:spcPct val="0"/>
                        </a:spcBef>
                        <a:spcAft>
                          <a:spcPct val="0"/>
                        </a:spcAft>
                        <a:buClrTx/>
                        <a:buSzTx/>
                        <a:buFontTx/>
                        <a:buNone/>
                        <a:tabLst/>
                      </a:pPr>
                      <a:r>
                        <a:rPr kumimoji="0" lang="ru-RU" sz="2000" b="0" i="1" u="none" strike="noStrike" cap="none" normalizeH="0" baseline="0" smtClean="0">
                          <a:ln>
                            <a:noFill/>
                          </a:ln>
                          <a:solidFill>
                            <a:srgbClr val="000000"/>
                          </a:solidFill>
                          <a:effectLst/>
                          <a:latin typeface="Times New Roman" pitchFamily="18" charset="0"/>
                          <a:ea typeface="ヒラギノ角ゴ ProN W3" pitchFamily="-84" charset="-128"/>
                          <a:cs typeface="Times New Roman" pitchFamily="18" charset="0"/>
                          <a:sym typeface="Gill Sans" pitchFamily="-84" charset="0"/>
                        </a:rPr>
                        <a:t>66 000</a:t>
                      </a:r>
                      <a:endParaRPr kumimoji="0" lang="en-US" sz="2000" b="0" i="0" u="none" strike="noStrike" cap="none" normalizeH="0" baseline="0" smtClean="0">
                        <a:ln>
                          <a:noFill/>
                        </a:ln>
                        <a:solidFill>
                          <a:schemeClr val="tx1"/>
                        </a:solidFill>
                        <a:effectLst/>
                        <a:latin typeface="Cambria" pitchFamily="18" charset="0"/>
                        <a:ea typeface="ヒラギノ角ゴ ProN W3" pitchFamily="-84" charset="-128"/>
                        <a:cs typeface="Times New Roman" pitchFamily="18" charset="0"/>
                        <a:sym typeface="Gill Sans" pitchFamily="-84" charset="0"/>
                      </a:endParaRPr>
                    </a:p>
                  </a:txBody>
                  <a:tcPr marL="68580" marR="68580" marT="0" marB="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1300163" rtl="0" eaLnBrk="1" fontAlgn="base" latinLnBrk="0" hangingPunct="1">
                        <a:lnSpc>
                          <a:spcPct val="100000"/>
                        </a:lnSpc>
                        <a:spcBef>
                          <a:spcPct val="0"/>
                        </a:spcBef>
                        <a:spcAft>
                          <a:spcPct val="0"/>
                        </a:spcAft>
                        <a:buClrTx/>
                        <a:buSzTx/>
                        <a:buFontTx/>
                        <a:buNone/>
                        <a:tabLst/>
                      </a:pPr>
                      <a:r>
                        <a:rPr kumimoji="0" lang="ru-RU" sz="2000" b="0" i="1" u="none" strike="noStrike" cap="none" normalizeH="0" baseline="0" smtClean="0">
                          <a:ln>
                            <a:noFill/>
                          </a:ln>
                          <a:solidFill>
                            <a:srgbClr val="000000"/>
                          </a:solidFill>
                          <a:effectLst/>
                          <a:latin typeface="Times New Roman" pitchFamily="18" charset="0"/>
                          <a:ea typeface="ヒラギノ角ゴ ProN W3" pitchFamily="-84" charset="-128"/>
                          <a:cs typeface="Times New Roman" pitchFamily="18" charset="0"/>
                          <a:sym typeface="Gill Sans" pitchFamily="-84" charset="0"/>
                        </a:rPr>
                        <a:t>114 550</a:t>
                      </a:r>
                      <a:endParaRPr kumimoji="0" lang="en-US" sz="2000" b="0" i="0" u="none" strike="noStrike" cap="none" normalizeH="0" baseline="0" smtClean="0">
                        <a:ln>
                          <a:noFill/>
                        </a:ln>
                        <a:solidFill>
                          <a:schemeClr val="tx1"/>
                        </a:solidFill>
                        <a:effectLst/>
                        <a:latin typeface="Cambria" pitchFamily="18" charset="0"/>
                        <a:ea typeface="ヒラギノ角ゴ ProN W3" pitchFamily="-84" charset="-128"/>
                        <a:cs typeface="Times New Roman" pitchFamily="18" charset="0"/>
                        <a:sym typeface="Gill Sans" pitchFamily="-84" charset="0"/>
                      </a:endParaRPr>
                    </a:p>
                  </a:txBody>
                  <a:tcPr marL="68580" marR="68580" marT="0" marB="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r>
              <a:tr h="373063">
                <a:tc>
                  <a:txBody>
                    <a:bodyPr/>
                    <a:lstStyle/>
                    <a:p>
                      <a:pPr marL="90488" marR="0" lvl="0" indent="0" algn="l" defTabSz="914400" rtl="0" eaLnBrk="1" fontAlgn="base" latinLnBrk="0" hangingPunct="1">
                        <a:lnSpc>
                          <a:spcPct val="100000"/>
                        </a:lnSpc>
                        <a:spcBef>
                          <a:spcPct val="0"/>
                        </a:spcBef>
                        <a:spcAft>
                          <a:spcPct val="0"/>
                        </a:spcAft>
                        <a:buClrTx/>
                        <a:buSzPct val="171000"/>
                        <a:buFont typeface="Gill Sans" pitchFamily="-84" charset="0"/>
                        <a:buNone/>
                        <a:tabLst>
                          <a:tab pos="914400" algn="l"/>
                        </a:tabLst>
                      </a:pPr>
                      <a:r>
                        <a:rPr kumimoji="0" lang="ru-RU" sz="2000" b="0" i="0" u="none" strike="noStrike" cap="none" normalizeH="0" baseline="0" smtClean="0">
                          <a:ln>
                            <a:noFill/>
                          </a:ln>
                          <a:solidFill>
                            <a:schemeClr val="tx1"/>
                          </a:solidFill>
                          <a:effectLst/>
                          <a:latin typeface="Times New Roman" pitchFamily="18" charset="0"/>
                          <a:ea typeface="ヒラギノ角ゴ ProN W3" pitchFamily="-84" charset="-128"/>
                          <a:cs typeface="Times New Roman" pitchFamily="18" charset="0"/>
                          <a:sym typeface="Times New Roman" pitchFamily="18" charset="0"/>
                        </a:rPr>
                        <a:t>Электр</a:t>
                      </a:r>
                      <a:r>
                        <a:rPr kumimoji="0" lang="uz-Cyrl-UZ" sz="2000" b="0" i="0" u="none" strike="noStrike" cap="none" normalizeH="0" baseline="0" smtClean="0">
                          <a:ln>
                            <a:noFill/>
                          </a:ln>
                          <a:solidFill>
                            <a:schemeClr val="tx1"/>
                          </a:solidFill>
                          <a:effectLst/>
                          <a:latin typeface="Times New Roman" pitchFamily="18" charset="0"/>
                          <a:ea typeface="ヒラギノ角ゴ ProN W3" pitchFamily="-84" charset="-128"/>
                          <a:cs typeface="Times New Roman" pitchFamily="18" charset="0"/>
                          <a:sym typeface="Times New Roman" pitchFamily="18" charset="0"/>
                        </a:rPr>
                        <a:t> </a:t>
                      </a:r>
                      <a:r>
                        <a:rPr kumimoji="0" lang="ru-RU" sz="2000" b="0" i="0" u="none" strike="noStrike" cap="none" normalizeH="0" baseline="0" smtClean="0">
                          <a:ln>
                            <a:noFill/>
                          </a:ln>
                          <a:solidFill>
                            <a:schemeClr val="tx1"/>
                          </a:solidFill>
                          <a:effectLst/>
                          <a:latin typeface="Times New Roman" pitchFamily="18" charset="0"/>
                          <a:ea typeface="ヒラギノ角ゴ ProN W3" pitchFamily="-84" charset="-128"/>
                          <a:cs typeface="Times New Roman" pitchFamily="18" charset="0"/>
                          <a:sym typeface="Times New Roman" pitchFamily="18" charset="0"/>
                        </a:rPr>
                        <a:t>энерги</a:t>
                      </a:r>
                      <a:r>
                        <a:rPr kumimoji="0" lang="uz-Cyrl-UZ" sz="2000" b="0" i="0" u="none" strike="noStrike" cap="none" normalizeH="0" baseline="0" smtClean="0">
                          <a:ln>
                            <a:noFill/>
                          </a:ln>
                          <a:solidFill>
                            <a:schemeClr val="tx1"/>
                          </a:solidFill>
                          <a:effectLst/>
                          <a:latin typeface="Times New Roman" pitchFamily="18" charset="0"/>
                          <a:ea typeface="ＭＳ Ｐゴシック" pitchFamily="-84" charset="-128"/>
                          <a:cs typeface="Times New Roman" pitchFamily="18" charset="0"/>
                          <a:sym typeface="Times New Roman" pitchFamily="18" charset="0"/>
                        </a:rPr>
                        <a:t>янинг тежалиши</a:t>
                      </a:r>
                      <a:endParaRPr kumimoji="0" lang="ru-RU" sz="2000" b="0" i="0" u="none" strike="noStrike" cap="none" normalizeH="0" baseline="0" smtClean="0">
                        <a:ln>
                          <a:noFill/>
                        </a:ln>
                        <a:solidFill>
                          <a:schemeClr val="tx1"/>
                        </a:solidFill>
                        <a:effectLst/>
                        <a:latin typeface="Times New Roman" pitchFamily="18" charset="0"/>
                        <a:ea typeface="ヒラギノ角ゴ ProN W3" pitchFamily="-84" charset="-128"/>
                        <a:sym typeface="Times New Roman" pitchFamily="18" charset="0"/>
                      </a:endParaRPr>
                    </a:p>
                  </a:txBody>
                  <a:tcPr marL="31750" marR="31750" marT="31750" marB="3175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pitchFamily="-84" charset="0"/>
                        <a:buNone/>
                        <a:tabLst>
                          <a:tab pos="914400" algn="l"/>
                        </a:tabLst>
                      </a:pPr>
                      <a:r>
                        <a:rPr kumimoji="0" lang="ru-RU" sz="2000" b="0" i="0" u="none" strike="noStrike" cap="none" normalizeH="0" baseline="0" smtClean="0">
                          <a:ln>
                            <a:noFill/>
                          </a:ln>
                          <a:solidFill>
                            <a:schemeClr val="tx1"/>
                          </a:solidFill>
                          <a:effectLst/>
                          <a:latin typeface="Times New Roman" pitchFamily="18" charset="0"/>
                          <a:ea typeface="ヒラギノ角ゴ ProN W3" pitchFamily="-84" charset="-128"/>
                          <a:cs typeface="Times New Roman" pitchFamily="18" charset="0"/>
                          <a:sym typeface="Times New Roman" pitchFamily="18" charset="0"/>
                        </a:rPr>
                        <a:t>сум/год</a:t>
                      </a:r>
                    </a:p>
                  </a:txBody>
                  <a:tcPr marL="31750" marR="31750" marT="31750" marB="3175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1300163"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smtClean="0">
                          <a:ln>
                            <a:noFill/>
                          </a:ln>
                          <a:solidFill>
                            <a:srgbClr val="000000"/>
                          </a:solidFill>
                          <a:effectLst/>
                          <a:latin typeface="Times New Roman" pitchFamily="18" charset="0"/>
                          <a:ea typeface="ヒラギノ角ゴ ProN W3" pitchFamily="-84" charset="-128"/>
                          <a:cs typeface="Times New Roman" pitchFamily="18" charset="0"/>
                          <a:sym typeface="Gill Sans" pitchFamily="-84" charset="0"/>
                        </a:rPr>
                        <a:t>4 999 680</a:t>
                      </a:r>
                      <a:endParaRPr kumimoji="0" lang="en-US" sz="2000" b="0" i="0" u="none" strike="noStrike" cap="none" normalizeH="0" baseline="0" smtClean="0">
                        <a:ln>
                          <a:noFill/>
                        </a:ln>
                        <a:solidFill>
                          <a:schemeClr val="tx1"/>
                        </a:solidFill>
                        <a:effectLst/>
                        <a:latin typeface="Cambria" pitchFamily="18" charset="0"/>
                        <a:ea typeface="ヒラギノ角ゴ ProN W3" pitchFamily="-84" charset="-128"/>
                        <a:cs typeface="Times New Roman" pitchFamily="18" charset="0"/>
                        <a:sym typeface="Gill Sans" pitchFamily="-84" charset="0"/>
                      </a:endParaRPr>
                    </a:p>
                  </a:txBody>
                  <a:tcPr marL="68580" marR="68580" marT="0" marB="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1300163"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smtClean="0">
                          <a:ln>
                            <a:noFill/>
                          </a:ln>
                          <a:solidFill>
                            <a:srgbClr val="000000"/>
                          </a:solidFill>
                          <a:effectLst/>
                          <a:latin typeface="Times New Roman" pitchFamily="18" charset="0"/>
                          <a:ea typeface="ヒラギノ角ゴ ProN W3" pitchFamily="-84" charset="-128"/>
                          <a:cs typeface="Times New Roman" pitchFamily="18" charset="0"/>
                          <a:sym typeface="Gill Sans" pitchFamily="-84" charset="0"/>
                        </a:rPr>
                        <a:t>3 175 200 </a:t>
                      </a:r>
                      <a:endParaRPr kumimoji="0" lang="en-US" sz="2000" b="0" i="0" u="none" strike="noStrike" cap="none" normalizeH="0" baseline="0" smtClean="0">
                        <a:ln>
                          <a:noFill/>
                        </a:ln>
                        <a:solidFill>
                          <a:schemeClr val="tx1"/>
                        </a:solidFill>
                        <a:effectLst/>
                        <a:latin typeface="Cambria" pitchFamily="18" charset="0"/>
                        <a:ea typeface="ヒラギノ角ゴ ProN W3" pitchFamily="-84" charset="-128"/>
                        <a:cs typeface="Times New Roman" pitchFamily="18" charset="0"/>
                        <a:sym typeface="Gill Sans" pitchFamily="-84" charset="0"/>
                      </a:endParaRPr>
                    </a:p>
                  </a:txBody>
                  <a:tcPr marL="68580" marR="68580" marT="0" marB="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1300163"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smtClean="0">
                          <a:ln>
                            <a:noFill/>
                          </a:ln>
                          <a:solidFill>
                            <a:srgbClr val="000000"/>
                          </a:solidFill>
                          <a:effectLst/>
                          <a:latin typeface="Times New Roman" pitchFamily="18" charset="0"/>
                          <a:ea typeface="ヒラギノ角ゴ ProN W3" pitchFamily="-84" charset="-128"/>
                          <a:cs typeface="Times New Roman" pitchFamily="18" charset="0"/>
                          <a:sym typeface="Gill Sans" pitchFamily="-84" charset="0"/>
                        </a:rPr>
                        <a:t>3 206 784 </a:t>
                      </a:r>
                      <a:endParaRPr kumimoji="0" lang="en-US" sz="2000" b="0" i="0" u="none" strike="noStrike" cap="none" normalizeH="0" baseline="0" smtClean="0">
                        <a:ln>
                          <a:noFill/>
                        </a:ln>
                        <a:solidFill>
                          <a:schemeClr val="tx1"/>
                        </a:solidFill>
                        <a:effectLst/>
                        <a:latin typeface="Cambria" pitchFamily="18" charset="0"/>
                        <a:ea typeface="ヒラギノ角ゴ ProN W3" pitchFamily="-84" charset="-128"/>
                        <a:cs typeface="Times New Roman" pitchFamily="18" charset="0"/>
                        <a:sym typeface="Gill Sans" pitchFamily="-84" charset="0"/>
                      </a:endParaRPr>
                    </a:p>
                  </a:txBody>
                  <a:tcPr marL="68580" marR="68580" marT="0" marB="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r>
              <a:tr h="414338">
                <a:tc>
                  <a:txBody>
                    <a:bodyPr/>
                    <a:lstStyle/>
                    <a:p>
                      <a:pPr marL="90488" marR="0" lvl="0" indent="0" algn="l" defTabSz="914400" rtl="0" eaLnBrk="1" fontAlgn="base" latinLnBrk="0" hangingPunct="1">
                        <a:lnSpc>
                          <a:spcPct val="100000"/>
                        </a:lnSpc>
                        <a:spcBef>
                          <a:spcPct val="0"/>
                        </a:spcBef>
                        <a:spcAft>
                          <a:spcPct val="0"/>
                        </a:spcAft>
                        <a:buClrTx/>
                        <a:buSzPct val="171000"/>
                        <a:buFont typeface="Gill Sans" pitchFamily="-84" charset="0"/>
                        <a:buNone/>
                        <a:tabLst>
                          <a:tab pos="914400" algn="l"/>
                        </a:tabLst>
                      </a:pPr>
                      <a:r>
                        <a:rPr kumimoji="0" lang="uz-Cyrl-UZ" sz="2000" b="0" i="0" u="none" strike="noStrike" cap="none" normalizeH="0" baseline="0" smtClean="0">
                          <a:ln>
                            <a:noFill/>
                          </a:ln>
                          <a:solidFill>
                            <a:schemeClr val="tx1"/>
                          </a:solidFill>
                          <a:effectLst/>
                          <a:latin typeface="Times New Roman" pitchFamily="18" charset="0"/>
                          <a:ea typeface="ＭＳ Ｐゴシック" pitchFamily="-84" charset="-128"/>
                          <a:cs typeface="Times New Roman" pitchFamily="18" charset="0"/>
                          <a:sym typeface="Times New Roman" pitchFamily="18" charset="0"/>
                        </a:rPr>
                        <a:t>Д</a:t>
                      </a:r>
                      <a:r>
                        <a:rPr kumimoji="0" lang="ru-RU" sz="2000" b="0" i="0" u="none" strike="noStrike" cap="none" normalizeH="0" baseline="0" smtClean="0">
                          <a:ln>
                            <a:noFill/>
                          </a:ln>
                          <a:solidFill>
                            <a:schemeClr val="tx1"/>
                          </a:solidFill>
                          <a:effectLst/>
                          <a:latin typeface="Times New Roman" pitchFamily="18" charset="0"/>
                          <a:ea typeface="ヒラギノ角ゴ ProN W3" pitchFamily="-84" charset="-128"/>
                          <a:cs typeface="Times New Roman" pitchFamily="18" charset="0"/>
                          <a:sym typeface="Times New Roman" pitchFamily="18" charset="0"/>
                        </a:rPr>
                        <a:t>изель</a:t>
                      </a:r>
                      <a:r>
                        <a:rPr kumimoji="0" lang="uz-Cyrl-UZ" sz="2000" b="0" i="0" u="none" strike="noStrike" cap="none" normalizeH="0" baseline="0" smtClean="0">
                          <a:ln>
                            <a:noFill/>
                          </a:ln>
                          <a:solidFill>
                            <a:schemeClr val="tx1"/>
                          </a:solidFill>
                          <a:effectLst/>
                          <a:latin typeface="Times New Roman" pitchFamily="18" charset="0"/>
                          <a:ea typeface="ＭＳ Ｐゴシック" pitchFamily="-84" charset="-128"/>
                          <a:cs typeface="Times New Roman" pitchFamily="18" charset="0"/>
                          <a:sym typeface="Times New Roman" pitchFamily="18" charset="0"/>
                        </a:rPr>
                        <a:t> ёқилғисининг тежалиши</a:t>
                      </a:r>
                      <a:endParaRPr kumimoji="0" lang="ru-RU" sz="2000" b="0" i="0" u="none" strike="noStrike" cap="none" normalizeH="0" baseline="0" smtClean="0">
                        <a:ln>
                          <a:noFill/>
                        </a:ln>
                        <a:solidFill>
                          <a:schemeClr val="tx1"/>
                        </a:solidFill>
                        <a:effectLst/>
                        <a:latin typeface="Times New Roman" pitchFamily="18" charset="0"/>
                        <a:ea typeface="ヒラギノ角ゴ ProN W3" pitchFamily="-84" charset="-128"/>
                        <a:sym typeface="Times New Roman" pitchFamily="18" charset="0"/>
                      </a:endParaRPr>
                    </a:p>
                  </a:txBody>
                  <a:tcPr marL="31750" marR="31750" marT="31750" marB="3175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pitchFamily="-84" charset="0"/>
                        <a:buNone/>
                        <a:tabLst>
                          <a:tab pos="914400" algn="l"/>
                        </a:tabLst>
                      </a:pPr>
                      <a:r>
                        <a:rPr kumimoji="0" lang="ru-RU" sz="2000" b="0" i="0" u="none" strike="noStrike" cap="none" normalizeH="0" baseline="0" smtClean="0">
                          <a:ln>
                            <a:noFill/>
                          </a:ln>
                          <a:solidFill>
                            <a:schemeClr val="tx1"/>
                          </a:solidFill>
                          <a:effectLst/>
                          <a:latin typeface="Times New Roman" pitchFamily="18" charset="0"/>
                          <a:ea typeface="ヒラギノ角ゴ ProN W3" pitchFamily="-84" charset="-128"/>
                          <a:cs typeface="Times New Roman" pitchFamily="18" charset="0"/>
                          <a:sym typeface="Times New Roman" pitchFamily="18" charset="0"/>
                        </a:rPr>
                        <a:t>сум/год</a:t>
                      </a:r>
                    </a:p>
                  </a:txBody>
                  <a:tcPr marL="31750" marR="31750" marT="31750" marB="3175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1300163"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smtClean="0">
                          <a:ln>
                            <a:noFill/>
                          </a:ln>
                          <a:solidFill>
                            <a:srgbClr val="000000"/>
                          </a:solidFill>
                          <a:effectLst/>
                          <a:latin typeface="Times New Roman" pitchFamily="18" charset="0"/>
                          <a:ea typeface="ヒラギノ角ゴ ProN W3" pitchFamily="-84" charset="-128"/>
                          <a:cs typeface="Times New Roman" pitchFamily="18" charset="0"/>
                          <a:sym typeface="Gill Sans" pitchFamily="-84" charset="0"/>
                        </a:rPr>
                        <a:t>1 087 500</a:t>
                      </a:r>
                      <a:endParaRPr kumimoji="0" lang="en-US" sz="2000" b="0" i="0" u="none" strike="noStrike" cap="none" normalizeH="0" baseline="0" smtClean="0">
                        <a:ln>
                          <a:noFill/>
                        </a:ln>
                        <a:solidFill>
                          <a:schemeClr val="tx1"/>
                        </a:solidFill>
                        <a:effectLst/>
                        <a:latin typeface="Cambria" pitchFamily="18" charset="0"/>
                        <a:ea typeface="ヒラギノ角ゴ ProN W3" pitchFamily="-84" charset="-128"/>
                        <a:cs typeface="Times New Roman" pitchFamily="18" charset="0"/>
                        <a:sym typeface="Gill Sans" pitchFamily="-84" charset="0"/>
                      </a:endParaRPr>
                    </a:p>
                  </a:txBody>
                  <a:tcPr marL="68580" marR="68580" marT="0" marB="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1300163"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smtClean="0">
                          <a:ln>
                            <a:noFill/>
                          </a:ln>
                          <a:solidFill>
                            <a:srgbClr val="000000"/>
                          </a:solidFill>
                          <a:effectLst/>
                          <a:latin typeface="Times New Roman" pitchFamily="18" charset="0"/>
                          <a:ea typeface="ヒラギノ角ゴ ProN W3" pitchFamily="-84" charset="-128"/>
                          <a:cs typeface="Times New Roman" pitchFamily="18" charset="0"/>
                          <a:sym typeface="Gill Sans" pitchFamily="-84" charset="0"/>
                        </a:rPr>
                        <a:t>37 500</a:t>
                      </a:r>
                      <a:endParaRPr kumimoji="0" lang="en-US" sz="2000" b="0" i="0" u="none" strike="noStrike" cap="none" normalizeH="0" baseline="0" smtClean="0">
                        <a:ln>
                          <a:noFill/>
                        </a:ln>
                        <a:solidFill>
                          <a:schemeClr val="tx1"/>
                        </a:solidFill>
                        <a:effectLst/>
                        <a:latin typeface="Cambria" pitchFamily="18" charset="0"/>
                        <a:ea typeface="ヒラギノ角ゴ ProN W3" pitchFamily="-84" charset="-128"/>
                        <a:cs typeface="Times New Roman" pitchFamily="18" charset="0"/>
                        <a:sym typeface="Gill Sans" pitchFamily="-84" charset="0"/>
                      </a:endParaRPr>
                    </a:p>
                  </a:txBody>
                  <a:tcPr marL="68580" marR="68580" marT="0" marB="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1300163"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smtClean="0">
                          <a:ln>
                            <a:noFill/>
                          </a:ln>
                          <a:solidFill>
                            <a:srgbClr val="000000"/>
                          </a:solidFill>
                          <a:effectLst/>
                          <a:latin typeface="Times New Roman" pitchFamily="18" charset="0"/>
                          <a:ea typeface="ヒラギノ角ゴ ProN W3" pitchFamily="-84" charset="-128"/>
                          <a:cs typeface="Times New Roman" pitchFamily="18" charset="0"/>
                          <a:sym typeface="Gill Sans" pitchFamily="-84" charset="0"/>
                        </a:rPr>
                        <a:t>37 500</a:t>
                      </a:r>
                      <a:endParaRPr kumimoji="0" lang="en-US" sz="2000" b="0" i="0" u="none" strike="noStrike" cap="none" normalizeH="0" baseline="0" smtClean="0">
                        <a:ln>
                          <a:noFill/>
                        </a:ln>
                        <a:solidFill>
                          <a:schemeClr val="tx1"/>
                        </a:solidFill>
                        <a:effectLst/>
                        <a:latin typeface="Cambria" pitchFamily="18" charset="0"/>
                        <a:ea typeface="ヒラギノ角ゴ ProN W3" pitchFamily="-84" charset="-128"/>
                        <a:cs typeface="Times New Roman" pitchFamily="18" charset="0"/>
                        <a:sym typeface="Gill Sans" pitchFamily="-84" charset="0"/>
                      </a:endParaRPr>
                    </a:p>
                  </a:txBody>
                  <a:tcPr marL="68580" marR="68580" marT="0" marB="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r>
              <a:tr h="1008063">
                <a:tc>
                  <a:txBody>
                    <a:bodyPr/>
                    <a:lstStyle/>
                    <a:p>
                      <a:pPr marL="90488" marR="0" lvl="0" indent="0" algn="l" defTabSz="914400" rtl="0" eaLnBrk="1" fontAlgn="base" latinLnBrk="0" hangingPunct="1">
                        <a:lnSpc>
                          <a:spcPct val="100000"/>
                        </a:lnSpc>
                        <a:spcBef>
                          <a:spcPct val="0"/>
                        </a:spcBef>
                        <a:spcAft>
                          <a:spcPct val="0"/>
                        </a:spcAft>
                        <a:buClrTx/>
                        <a:buSzPct val="171000"/>
                        <a:buFont typeface="Gill Sans" pitchFamily="-84" charset="0"/>
                        <a:buNone/>
                        <a:tabLst>
                          <a:tab pos="914400" algn="l"/>
                        </a:tabLst>
                      </a:pPr>
                      <a:r>
                        <a:rPr kumimoji="0" lang="uz-Cyrl-UZ" sz="2000" b="0" i="0" u="none" strike="noStrike" cap="none" normalizeH="0" baseline="0" smtClean="0">
                          <a:ln>
                            <a:noFill/>
                          </a:ln>
                          <a:solidFill>
                            <a:schemeClr val="tx1"/>
                          </a:solidFill>
                          <a:effectLst/>
                          <a:latin typeface="Times New Roman" pitchFamily="18" charset="0"/>
                          <a:ea typeface="ＭＳ Ｐゴシック" pitchFamily="-84" charset="-128"/>
                          <a:cs typeface="Times New Roman" pitchFamily="18" charset="0"/>
                          <a:sym typeface="Times New Roman" pitchFamily="18" charset="0"/>
                        </a:rPr>
                        <a:t>А</a:t>
                      </a:r>
                      <a:r>
                        <a:rPr kumimoji="0" lang="ru-RU" sz="2000" b="0" i="0" u="none" strike="noStrike" cap="none" normalizeH="0" baseline="0" smtClean="0">
                          <a:ln>
                            <a:noFill/>
                          </a:ln>
                          <a:solidFill>
                            <a:schemeClr val="tx1"/>
                          </a:solidFill>
                          <a:effectLst/>
                          <a:latin typeface="Times New Roman" pitchFamily="18" charset="0"/>
                          <a:ea typeface="ヒラギノ角ゴ ProN W3" pitchFamily="-84" charset="-128"/>
                          <a:cs typeface="Times New Roman" pitchFamily="18" charset="0"/>
                          <a:sym typeface="Times New Roman" pitchFamily="18" charset="0"/>
                        </a:rPr>
                        <a:t>гротехни</a:t>
                      </a:r>
                      <a:r>
                        <a:rPr kumimoji="0" lang="uz-Cyrl-UZ" sz="2000" b="0" i="0" u="none" strike="noStrike" cap="none" normalizeH="0" baseline="0" smtClean="0">
                          <a:ln>
                            <a:noFill/>
                          </a:ln>
                          <a:solidFill>
                            <a:schemeClr val="tx1"/>
                          </a:solidFill>
                          <a:effectLst/>
                          <a:latin typeface="Times New Roman" pitchFamily="18" charset="0"/>
                          <a:ea typeface="ＭＳ Ｐゴシック" pitchFamily="-84" charset="-128"/>
                          <a:cs typeface="Times New Roman" pitchFamily="18" charset="0"/>
                          <a:sym typeface="Times New Roman" pitchFamily="18" charset="0"/>
                        </a:rPr>
                        <a:t>к тадбирлар бўйича эришиладиган тежамкорлик  </a:t>
                      </a:r>
                      <a:r>
                        <a:rPr kumimoji="0" lang="ru-RU" sz="2000" b="0" i="0" u="none" strike="noStrike" cap="none" normalizeH="0" baseline="0" smtClean="0">
                          <a:ln>
                            <a:noFill/>
                          </a:ln>
                          <a:solidFill>
                            <a:schemeClr val="tx1"/>
                          </a:solidFill>
                          <a:effectLst/>
                          <a:latin typeface="Times New Roman" pitchFamily="18" charset="0"/>
                          <a:ea typeface="ヒラギノ角ゴ ProN W3" pitchFamily="-84" charset="-128"/>
                          <a:sym typeface="Times New Roman" pitchFamily="18" charset="0"/>
                        </a:rPr>
                        <a:t> (культивация, </a:t>
                      </a:r>
                      <a:r>
                        <a:rPr kumimoji="0" lang="uz-Cyrl-UZ" sz="2000" b="0" i="0" u="none" strike="noStrike" cap="none" normalizeH="0" baseline="0" smtClean="0">
                          <a:ln>
                            <a:noFill/>
                          </a:ln>
                          <a:solidFill>
                            <a:schemeClr val="tx1"/>
                          </a:solidFill>
                          <a:effectLst/>
                          <a:latin typeface="Times New Roman" pitchFamily="18" charset="0"/>
                          <a:ea typeface="ＭＳ Ｐゴシック" pitchFamily="-84" charset="-128"/>
                          <a:cs typeface="Times New Roman" pitchFamily="18" charset="0"/>
                          <a:sym typeface="Times New Roman" pitchFamily="18" charset="0"/>
                        </a:rPr>
                        <a:t>ва б.</a:t>
                      </a:r>
                      <a:r>
                        <a:rPr kumimoji="0" lang="ru-RU" sz="2000" b="0" i="0" u="none" strike="noStrike" cap="none" normalizeH="0" baseline="0" smtClean="0">
                          <a:ln>
                            <a:noFill/>
                          </a:ln>
                          <a:solidFill>
                            <a:schemeClr val="tx1"/>
                          </a:solidFill>
                          <a:effectLst/>
                          <a:latin typeface="Times New Roman" pitchFamily="18" charset="0"/>
                          <a:ea typeface="ヒラギノ角ゴ ProN W3" pitchFamily="-84" charset="-128"/>
                          <a:sym typeface="Times New Roman" pitchFamily="18" charset="0"/>
                        </a:rPr>
                        <a:t>)</a:t>
                      </a:r>
                    </a:p>
                  </a:txBody>
                  <a:tcPr marL="31750" marR="31750" marT="31750" marB="3175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pitchFamily="-84" charset="0"/>
                        <a:buNone/>
                        <a:tabLst>
                          <a:tab pos="914400" algn="l"/>
                        </a:tabLst>
                      </a:pPr>
                      <a:r>
                        <a:rPr kumimoji="0" lang="ru-RU" sz="2000" b="0" i="0" u="none" strike="noStrike" cap="none" normalizeH="0" baseline="0" smtClean="0">
                          <a:ln>
                            <a:noFill/>
                          </a:ln>
                          <a:solidFill>
                            <a:schemeClr val="tx1"/>
                          </a:solidFill>
                          <a:effectLst/>
                          <a:latin typeface="Times New Roman" pitchFamily="18" charset="0"/>
                          <a:ea typeface="ヒラギノ角ゴ ProN W3" pitchFamily="-84" charset="-128"/>
                          <a:cs typeface="Times New Roman" pitchFamily="18" charset="0"/>
                          <a:sym typeface="Times New Roman" pitchFamily="18" charset="0"/>
                        </a:rPr>
                        <a:t>сум/год</a:t>
                      </a:r>
                    </a:p>
                  </a:txBody>
                  <a:tcPr marL="31750" marR="31750" marT="31750" marB="3175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1300163"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smtClean="0">
                          <a:ln>
                            <a:noFill/>
                          </a:ln>
                          <a:solidFill>
                            <a:srgbClr val="000000"/>
                          </a:solidFill>
                          <a:effectLst/>
                          <a:latin typeface="Times New Roman" pitchFamily="18" charset="0"/>
                          <a:ea typeface="ヒラギノ角ゴ ProN W3" pitchFamily="-84" charset="-128"/>
                          <a:cs typeface="Times New Roman" pitchFamily="18" charset="0"/>
                          <a:sym typeface="Gill Sans" pitchFamily="-84" charset="0"/>
                        </a:rPr>
                        <a:t>850 000</a:t>
                      </a:r>
                      <a:endParaRPr kumimoji="0" lang="en-US" sz="2000" b="0" i="0" u="none" strike="noStrike" cap="none" normalizeH="0" baseline="0" smtClean="0">
                        <a:ln>
                          <a:noFill/>
                        </a:ln>
                        <a:solidFill>
                          <a:schemeClr val="tx1"/>
                        </a:solidFill>
                        <a:effectLst/>
                        <a:latin typeface="Cambria" pitchFamily="18" charset="0"/>
                        <a:ea typeface="ヒラギノ角ゴ ProN W3" pitchFamily="-84" charset="-128"/>
                        <a:cs typeface="Times New Roman" pitchFamily="18" charset="0"/>
                        <a:sym typeface="Gill Sans" pitchFamily="-84" charset="0"/>
                      </a:endParaRPr>
                    </a:p>
                  </a:txBody>
                  <a:tcPr marL="68580" marR="68580" marT="0" marB="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1300163"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smtClean="0">
                          <a:ln>
                            <a:noFill/>
                          </a:ln>
                          <a:solidFill>
                            <a:srgbClr val="000000"/>
                          </a:solidFill>
                          <a:effectLst/>
                          <a:latin typeface="Times New Roman" pitchFamily="18" charset="0"/>
                          <a:ea typeface="ヒラギノ角ゴ ProN W3" pitchFamily="-84" charset="-128"/>
                          <a:cs typeface="Times New Roman" pitchFamily="18" charset="0"/>
                          <a:sym typeface="Gill Sans" pitchFamily="-84" charset="0"/>
                        </a:rPr>
                        <a:t>50 000</a:t>
                      </a:r>
                      <a:endParaRPr kumimoji="0" lang="en-US" sz="2000" b="0" i="0" u="none" strike="noStrike" cap="none" normalizeH="0" baseline="0" smtClean="0">
                        <a:ln>
                          <a:noFill/>
                        </a:ln>
                        <a:solidFill>
                          <a:schemeClr val="tx1"/>
                        </a:solidFill>
                        <a:effectLst/>
                        <a:latin typeface="Cambria" pitchFamily="18" charset="0"/>
                        <a:ea typeface="ヒラギノ角ゴ ProN W3" pitchFamily="-84" charset="-128"/>
                        <a:cs typeface="Times New Roman" pitchFamily="18" charset="0"/>
                        <a:sym typeface="Gill Sans" pitchFamily="-84" charset="0"/>
                      </a:endParaRPr>
                    </a:p>
                  </a:txBody>
                  <a:tcPr marL="68580" marR="68580" marT="0" marB="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1300163"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smtClean="0">
                          <a:ln>
                            <a:noFill/>
                          </a:ln>
                          <a:solidFill>
                            <a:srgbClr val="000000"/>
                          </a:solidFill>
                          <a:effectLst/>
                          <a:latin typeface="Times New Roman" pitchFamily="18" charset="0"/>
                          <a:ea typeface="ヒラギノ角ゴ ProN W3" pitchFamily="-84" charset="-128"/>
                          <a:cs typeface="Times New Roman" pitchFamily="18" charset="0"/>
                          <a:sym typeface="Gill Sans" pitchFamily="-84" charset="0"/>
                        </a:rPr>
                        <a:t>50 000</a:t>
                      </a:r>
                      <a:endParaRPr kumimoji="0" lang="en-US" sz="2000" b="0" i="0" u="none" strike="noStrike" cap="none" normalizeH="0" baseline="0" smtClean="0">
                        <a:ln>
                          <a:noFill/>
                        </a:ln>
                        <a:solidFill>
                          <a:schemeClr val="tx1"/>
                        </a:solidFill>
                        <a:effectLst/>
                        <a:latin typeface="Cambria" pitchFamily="18" charset="0"/>
                        <a:ea typeface="ヒラギノ角ゴ ProN W3" pitchFamily="-84" charset="-128"/>
                        <a:cs typeface="Times New Roman" pitchFamily="18" charset="0"/>
                        <a:sym typeface="Gill Sans" pitchFamily="-84" charset="0"/>
                      </a:endParaRPr>
                    </a:p>
                  </a:txBody>
                  <a:tcPr marL="68580" marR="68580" marT="0" marB="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r>
              <a:tr h="569913">
                <a:tc>
                  <a:txBody>
                    <a:bodyPr/>
                    <a:lstStyle/>
                    <a:p>
                      <a:pPr marL="90488" marR="0" lvl="0" indent="0" algn="l" defTabSz="914400" rtl="0" eaLnBrk="1" fontAlgn="base" latinLnBrk="0" hangingPunct="1">
                        <a:lnSpc>
                          <a:spcPct val="100000"/>
                        </a:lnSpc>
                        <a:spcBef>
                          <a:spcPct val="0"/>
                        </a:spcBef>
                        <a:spcAft>
                          <a:spcPct val="0"/>
                        </a:spcAft>
                        <a:buClrTx/>
                        <a:buSzPct val="171000"/>
                        <a:buFont typeface="Gill Sans" pitchFamily="-84" charset="0"/>
                        <a:buNone/>
                        <a:tabLst>
                          <a:tab pos="914400" algn="l"/>
                        </a:tabLst>
                      </a:pPr>
                      <a:r>
                        <a:rPr kumimoji="0" lang="uz-Cyrl-UZ" sz="2000" b="0" i="0" u="none" strike="noStrike" cap="none" normalizeH="0" baseline="0" smtClean="0">
                          <a:ln>
                            <a:noFill/>
                          </a:ln>
                          <a:solidFill>
                            <a:schemeClr val="tx1"/>
                          </a:solidFill>
                          <a:effectLst/>
                          <a:latin typeface="Times New Roman" pitchFamily="18" charset="0"/>
                          <a:ea typeface="ＭＳ Ｐゴシック" pitchFamily="-84" charset="-128"/>
                          <a:cs typeface="Times New Roman" pitchFamily="18" charset="0"/>
                          <a:sym typeface="Times New Roman" pitchFamily="18" charset="0"/>
                        </a:rPr>
                        <a:t>М</a:t>
                      </a:r>
                      <a:r>
                        <a:rPr kumimoji="0" lang="ru-RU" sz="2000" b="0" i="0" u="none" strike="noStrike" cap="none" normalizeH="0" baseline="0" smtClean="0">
                          <a:ln>
                            <a:noFill/>
                          </a:ln>
                          <a:solidFill>
                            <a:schemeClr val="tx1"/>
                          </a:solidFill>
                          <a:effectLst/>
                          <a:latin typeface="Times New Roman" pitchFamily="18" charset="0"/>
                          <a:ea typeface="ヒラギノ角ゴ ProN W3" pitchFamily="-84" charset="-128"/>
                          <a:cs typeface="Times New Roman" pitchFamily="18" charset="0"/>
                          <a:sym typeface="Times New Roman" pitchFamily="18" charset="0"/>
                        </a:rPr>
                        <a:t>инерал</a:t>
                      </a:r>
                      <a:r>
                        <a:rPr kumimoji="0" lang="uz-Cyrl-UZ" sz="2000" b="0" i="0" u="none" strike="noStrike" cap="none" normalizeH="0" baseline="0" smtClean="0">
                          <a:ln>
                            <a:noFill/>
                          </a:ln>
                          <a:solidFill>
                            <a:schemeClr val="tx1"/>
                          </a:solidFill>
                          <a:effectLst/>
                          <a:latin typeface="Times New Roman" pitchFamily="18" charset="0"/>
                          <a:ea typeface="ＭＳ Ｐゴシック" pitchFamily="-84" charset="-128"/>
                          <a:cs typeface="Times New Roman" pitchFamily="18" charset="0"/>
                          <a:sym typeface="Times New Roman" pitchFamily="18" charset="0"/>
                        </a:rPr>
                        <a:t> ўғитларнинг тежалиши </a:t>
                      </a:r>
                      <a:endParaRPr kumimoji="0" lang="ru-RU" sz="2000" b="0" i="0" u="none" strike="noStrike" cap="none" normalizeH="0" baseline="0" smtClean="0">
                        <a:ln>
                          <a:noFill/>
                        </a:ln>
                        <a:solidFill>
                          <a:schemeClr val="tx1"/>
                        </a:solidFill>
                        <a:effectLst/>
                        <a:latin typeface="Times New Roman" pitchFamily="18" charset="0"/>
                        <a:ea typeface="ヒラギノ角ゴ ProN W3" pitchFamily="-84" charset="-128"/>
                        <a:sym typeface="Times New Roman" pitchFamily="18" charset="0"/>
                      </a:endParaRPr>
                    </a:p>
                  </a:txBody>
                  <a:tcPr marL="31750" marR="31750" marT="31750" marB="3175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pitchFamily="-84" charset="0"/>
                        <a:buNone/>
                        <a:tabLst>
                          <a:tab pos="914400" algn="l"/>
                        </a:tabLst>
                      </a:pPr>
                      <a:r>
                        <a:rPr kumimoji="0" lang="ru-RU" sz="2000" b="0" i="0" u="none" strike="noStrike" cap="none" normalizeH="0" baseline="0" smtClean="0">
                          <a:ln>
                            <a:noFill/>
                          </a:ln>
                          <a:solidFill>
                            <a:schemeClr val="tx1"/>
                          </a:solidFill>
                          <a:effectLst/>
                          <a:latin typeface="Times New Roman" pitchFamily="18" charset="0"/>
                          <a:ea typeface="ヒラギノ角ゴ ProN W3" pitchFamily="-84" charset="-128"/>
                          <a:cs typeface="Times New Roman" pitchFamily="18" charset="0"/>
                          <a:sym typeface="Times New Roman" pitchFamily="18" charset="0"/>
                        </a:rPr>
                        <a:t>сум/год</a:t>
                      </a:r>
                    </a:p>
                  </a:txBody>
                  <a:tcPr marL="31750" marR="31750" marT="31750" marB="3175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1300163"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smtClean="0">
                          <a:ln>
                            <a:noFill/>
                          </a:ln>
                          <a:solidFill>
                            <a:srgbClr val="000000"/>
                          </a:solidFill>
                          <a:effectLst/>
                          <a:latin typeface="Times New Roman" pitchFamily="18" charset="0"/>
                          <a:ea typeface="ヒラギノ角ゴ ProN W3" pitchFamily="-84" charset="-128"/>
                          <a:cs typeface="Times New Roman" pitchFamily="18" charset="0"/>
                          <a:sym typeface="Gill Sans" pitchFamily="-84" charset="0"/>
                        </a:rPr>
                        <a:t>1 143 000</a:t>
                      </a:r>
                      <a:endParaRPr kumimoji="0" lang="en-US" sz="2000" b="0" i="0" u="none" strike="noStrike" cap="none" normalizeH="0" baseline="0" smtClean="0">
                        <a:ln>
                          <a:noFill/>
                        </a:ln>
                        <a:solidFill>
                          <a:schemeClr val="tx1"/>
                        </a:solidFill>
                        <a:effectLst/>
                        <a:latin typeface="Cambria" pitchFamily="18" charset="0"/>
                        <a:ea typeface="ヒラギノ角ゴ ProN W3" pitchFamily="-84" charset="-128"/>
                        <a:cs typeface="Times New Roman" pitchFamily="18" charset="0"/>
                        <a:sym typeface="Gill Sans" pitchFamily="-84" charset="0"/>
                      </a:endParaRPr>
                    </a:p>
                  </a:txBody>
                  <a:tcPr marL="68580" marR="68580" marT="0" marB="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1300163"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smtClean="0">
                          <a:ln>
                            <a:noFill/>
                          </a:ln>
                          <a:solidFill>
                            <a:srgbClr val="000000"/>
                          </a:solidFill>
                          <a:effectLst/>
                          <a:latin typeface="Times New Roman" pitchFamily="18" charset="0"/>
                          <a:ea typeface="ヒラギノ角ゴ ProN W3" pitchFamily="-84" charset="-128"/>
                          <a:cs typeface="Times New Roman" pitchFamily="18" charset="0"/>
                          <a:sym typeface="Gill Sans" pitchFamily="-84" charset="0"/>
                        </a:rPr>
                        <a:t>377 500</a:t>
                      </a:r>
                      <a:endParaRPr kumimoji="0" lang="en-US" sz="2000" b="0" i="0" u="none" strike="noStrike" cap="none" normalizeH="0" baseline="0" smtClean="0">
                        <a:ln>
                          <a:noFill/>
                        </a:ln>
                        <a:solidFill>
                          <a:schemeClr val="tx1"/>
                        </a:solidFill>
                        <a:effectLst/>
                        <a:latin typeface="Cambria" pitchFamily="18" charset="0"/>
                        <a:ea typeface="ヒラギノ角ゴ ProN W3" pitchFamily="-84" charset="-128"/>
                        <a:cs typeface="Times New Roman" pitchFamily="18" charset="0"/>
                        <a:sym typeface="Gill Sans" pitchFamily="-84" charset="0"/>
                      </a:endParaRPr>
                    </a:p>
                  </a:txBody>
                  <a:tcPr marL="68580" marR="68580" marT="0" marB="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1300163"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smtClean="0">
                          <a:ln>
                            <a:noFill/>
                          </a:ln>
                          <a:solidFill>
                            <a:srgbClr val="000000"/>
                          </a:solidFill>
                          <a:effectLst/>
                          <a:latin typeface="Times New Roman" pitchFamily="18" charset="0"/>
                          <a:ea typeface="ヒラギノ角ゴ ProN W3" pitchFamily="-84" charset="-128"/>
                          <a:cs typeface="Times New Roman" pitchFamily="18" charset="0"/>
                          <a:sym typeface="Gill Sans" pitchFamily="-84" charset="0"/>
                        </a:rPr>
                        <a:t>0</a:t>
                      </a:r>
                      <a:endParaRPr kumimoji="0" lang="en-US" sz="2000" b="0" i="0" u="none" strike="noStrike" cap="none" normalizeH="0" baseline="0" smtClean="0">
                        <a:ln>
                          <a:noFill/>
                        </a:ln>
                        <a:solidFill>
                          <a:schemeClr val="tx1"/>
                        </a:solidFill>
                        <a:effectLst/>
                        <a:latin typeface="Cambria" pitchFamily="18" charset="0"/>
                        <a:ea typeface="ヒラギノ角ゴ ProN W3" pitchFamily="-84" charset="-128"/>
                        <a:cs typeface="Times New Roman" pitchFamily="18" charset="0"/>
                        <a:sym typeface="Gill Sans" pitchFamily="-84" charset="0"/>
                      </a:endParaRPr>
                    </a:p>
                  </a:txBody>
                  <a:tcPr marL="68580" marR="68580" marT="0" marB="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r>
              <a:tr h="409575">
                <a:tc>
                  <a:txBody>
                    <a:bodyPr/>
                    <a:lstStyle/>
                    <a:p>
                      <a:pPr marL="90488" marR="0" lvl="0" indent="0" algn="l" defTabSz="914400" rtl="0" eaLnBrk="1" fontAlgn="base" latinLnBrk="0" hangingPunct="1">
                        <a:lnSpc>
                          <a:spcPct val="100000"/>
                        </a:lnSpc>
                        <a:spcBef>
                          <a:spcPct val="0"/>
                        </a:spcBef>
                        <a:spcAft>
                          <a:spcPct val="0"/>
                        </a:spcAft>
                        <a:buClrTx/>
                        <a:buSzPct val="171000"/>
                        <a:buFont typeface="Gill Sans" pitchFamily="-84" charset="0"/>
                        <a:buNone/>
                        <a:tabLst>
                          <a:tab pos="914400" algn="l"/>
                        </a:tabLst>
                      </a:pPr>
                      <a:r>
                        <a:rPr kumimoji="0" lang="uz-Cyrl-UZ" sz="2000" b="0" i="0" u="none" strike="noStrike" cap="none" normalizeH="0" baseline="0" smtClean="0">
                          <a:ln>
                            <a:noFill/>
                          </a:ln>
                          <a:solidFill>
                            <a:schemeClr val="tx1"/>
                          </a:solidFill>
                          <a:effectLst/>
                          <a:latin typeface="Times New Roman" pitchFamily="18" charset="0"/>
                          <a:ea typeface="ＭＳ Ｐゴシック" pitchFamily="-84" charset="-128"/>
                          <a:cs typeface="Times New Roman" pitchFamily="18" charset="0"/>
                          <a:sym typeface="Times New Roman" pitchFamily="18" charset="0"/>
                        </a:rPr>
                        <a:t>Меҳнат ресурсларининг тежалиши  </a:t>
                      </a:r>
                      <a:endParaRPr kumimoji="0" lang="ru-RU" sz="2000" b="0" i="0" u="none" strike="noStrike" cap="none" normalizeH="0" baseline="0" smtClean="0">
                        <a:ln>
                          <a:noFill/>
                        </a:ln>
                        <a:solidFill>
                          <a:schemeClr val="tx1"/>
                        </a:solidFill>
                        <a:effectLst/>
                        <a:latin typeface="Times New Roman" pitchFamily="18" charset="0"/>
                        <a:ea typeface="ヒラギノ角ゴ ProN W3" pitchFamily="-84" charset="-128"/>
                        <a:cs typeface="Times New Roman" pitchFamily="18" charset="0"/>
                        <a:sym typeface="Times New Roman" pitchFamily="18" charset="0"/>
                      </a:endParaRPr>
                    </a:p>
                  </a:txBody>
                  <a:tcPr marL="31750" marR="31750" marT="31750" marB="3175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pitchFamily="-84" charset="0"/>
                        <a:buNone/>
                        <a:tabLst>
                          <a:tab pos="914400" algn="l"/>
                        </a:tabLst>
                      </a:pPr>
                      <a:r>
                        <a:rPr kumimoji="0" lang="ru-RU" sz="2000" b="0" i="0" u="none" strike="noStrike" cap="none" normalizeH="0" baseline="0" smtClean="0">
                          <a:ln>
                            <a:noFill/>
                          </a:ln>
                          <a:solidFill>
                            <a:schemeClr val="tx1"/>
                          </a:solidFill>
                          <a:effectLst/>
                          <a:latin typeface="Times New Roman" pitchFamily="18" charset="0"/>
                          <a:ea typeface="ヒラギノ角ゴ ProN W3" pitchFamily="-84" charset="-128"/>
                          <a:cs typeface="Times New Roman" pitchFamily="18" charset="0"/>
                          <a:sym typeface="Times New Roman" pitchFamily="18" charset="0"/>
                        </a:rPr>
                        <a:t>сум/год</a:t>
                      </a:r>
                    </a:p>
                  </a:txBody>
                  <a:tcPr marL="31750" marR="31750" marT="31750" marB="3175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1300163"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smtClean="0">
                          <a:ln>
                            <a:noFill/>
                          </a:ln>
                          <a:solidFill>
                            <a:srgbClr val="000000"/>
                          </a:solidFill>
                          <a:effectLst/>
                          <a:latin typeface="Times New Roman" pitchFamily="18" charset="0"/>
                          <a:ea typeface="ヒラギノ角ゴ ProN W3" pitchFamily="-84" charset="-128"/>
                          <a:cs typeface="Times New Roman" pitchFamily="18" charset="0"/>
                          <a:sym typeface="Gill Sans" pitchFamily="-84" charset="0"/>
                        </a:rPr>
                        <a:t>2 000 000</a:t>
                      </a:r>
                      <a:endParaRPr kumimoji="0" lang="en-US" sz="2000" b="0" i="0" u="none" strike="noStrike" cap="none" normalizeH="0" baseline="0" smtClean="0">
                        <a:ln>
                          <a:noFill/>
                        </a:ln>
                        <a:solidFill>
                          <a:schemeClr val="tx1"/>
                        </a:solidFill>
                        <a:effectLst/>
                        <a:latin typeface="Cambria" pitchFamily="18" charset="0"/>
                        <a:ea typeface="ヒラギノ角ゴ ProN W3" pitchFamily="-84" charset="-128"/>
                        <a:cs typeface="Times New Roman" pitchFamily="18" charset="0"/>
                        <a:sym typeface="Gill Sans" pitchFamily="-84" charset="0"/>
                      </a:endParaRPr>
                    </a:p>
                  </a:txBody>
                  <a:tcPr marL="68580" marR="68580" marT="0" marB="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1300163"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smtClean="0">
                          <a:ln>
                            <a:noFill/>
                          </a:ln>
                          <a:solidFill>
                            <a:srgbClr val="000000"/>
                          </a:solidFill>
                          <a:effectLst/>
                          <a:latin typeface="Times New Roman" pitchFamily="18" charset="0"/>
                          <a:ea typeface="ヒラギノ角ゴ ProN W3" pitchFamily="-84" charset="-128"/>
                          <a:cs typeface="Times New Roman" pitchFamily="18" charset="0"/>
                          <a:sym typeface="Gill Sans" pitchFamily="-84" charset="0"/>
                        </a:rPr>
                        <a:t>2 000 000</a:t>
                      </a:r>
                      <a:endParaRPr kumimoji="0" lang="en-US" sz="2000" b="0" i="0" u="none" strike="noStrike" cap="none" normalizeH="0" baseline="0" smtClean="0">
                        <a:ln>
                          <a:noFill/>
                        </a:ln>
                        <a:solidFill>
                          <a:schemeClr val="tx1"/>
                        </a:solidFill>
                        <a:effectLst/>
                        <a:latin typeface="Cambria" pitchFamily="18" charset="0"/>
                        <a:ea typeface="ヒラギノ角ゴ ProN W3" pitchFamily="-84" charset="-128"/>
                        <a:cs typeface="Times New Roman" pitchFamily="18" charset="0"/>
                        <a:sym typeface="Gill Sans" pitchFamily="-84" charset="0"/>
                      </a:endParaRPr>
                    </a:p>
                  </a:txBody>
                  <a:tcPr marL="68580" marR="68580" marT="0" marB="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1300163"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smtClean="0">
                          <a:ln>
                            <a:noFill/>
                          </a:ln>
                          <a:solidFill>
                            <a:srgbClr val="000000"/>
                          </a:solidFill>
                          <a:effectLst/>
                          <a:latin typeface="Times New Roman" pitchFamily="18" charset="0"/>
                          <a:ea typeface="ヒラギノ角ゴ ProN W3" pitchFamily="-84" charset="-128"/>
                          <a:cs typeface="Times New Roman" pitchFamily="18" charset="0"/>
                          <a:sym typeface="Gill Sans" pitchFamily="-84" charset="0"/>
                        </a:rPr>
                        <a:t>2 000 000</a:t>
                      </a:r>
                      <a:endParaRPr kumimoji="0" lang="en-US" sz="2000" b="0" i="0" u="none" strike="noStrike" cap="none" normalizeH="0" baseline="0" smtClean="0">
                        <a:ln>
                          <a:noFill/>
                        </a:ln>
                        <a:solidFill>
                          <a:schemeClr val="tx1"/>
                        </a:solidFill>
                        <a:effectLst/>
                        <a:latin typeface="Cambria" pitchFamily="18" charset="0"/>
                        <a:ea typeface="ヒラギノ角ゴ ProN W3" pitchFamily="-84" charset="-128"/>
                        <a:cs typeface="Times New Roman" pitchFamily="18" charset="0"/>
                        <a:sym typeface="Gill Sans" pitchFamily="-84" charset="0"/>
                      </a:endParaRPr>
                    </a:p>
                  </a:txBody>
                  <a:tcPr marL="68580" marR="68580" marT="0" marB="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r>
              <a:tr h="668338">
                <a:tc>
                  <a:txBody>
                    <a:bodyPr/>
                    <a:lstStyle/>
                    <a:p>
                      <a:pPr marL="90488" marR="0" lvl="0" indent="0" algn="l" defTabSz="914400" rtl="0" eaLnBrk="1" fontAlgn="base" latinLnBrk="0" hangingPunct="1">
                        <a:lnSpc>
                          <a:spcPct val="100000"/>
                        </a:lnSpc>
                        <a:spcBef>
                          <a:spcPct val="0"/>
                        </a:spcBef>
                        <a:spcAft>
                          <a:spcPct val="0"/>
                        </a:spcAft>
                        <a:buClrTx/>
                        <a:buSzPct val="171000"/>
                        <a:buFont typeface="Gill Sans" pitchFamily="-84" charset="0"/>
                        <a:buNone/>
                        <a:tabLst>
                          <a:tab pos="914400" algn="l"/>
                        </a:tabLst>
                      </a:pPr>
                      <a:r>
                        <a:rPr kumimoji="0" lang="uz-Cyrl-UZ" sz="2000" b="0" i="0" u="none" strike="noStrike" cap="none" normalizeH="0" baseline="0" smtClean="0">
                          <a:ln>
                            <a:noFill/>
                          </a:ln>
                          <a:solidFill>
                            <a:schemeClr val="tx1"/>
                          </a:solidFill>
                          <a:effectLst/>
                          <a:latin typeface="Times New Roman" pitchFamily="18" charset="0"/>
                          <a:ea typeface="ＭＳ Ｐゴシック" pitchFamily="-84" charset="-128"/>
                          <a:cs typeface="Times New Roman" pitchFamily="18" charset="0"/>
                          <a:sym typeface="Times New Roman" pitchFamily="18" charset="0"/>
                        </a:rPr>
                        <a:t>Ҳосилдорликнинг ўсиши </a:t>
                      </a:r>
                      <a:endParaRPr kumimoji="0" lang="ru-RU" sz="2000" b="0" i="0" u="none" strike="noStrike" cap="none" normalizeH="0" baseline="0" smtClean="0">
                        <a:ln>
                          <a:noFill/>
                        </a:ln>
                        <a:solidFill>
                          <a:schemeClr val="tx1"/>
                        </a:solidFill>
                        <a:effectLst/>
                        <a:latin typeface="Times New Roman" pitchFamily="18" charset="0"/>
                        <a:ea typeface="ヒラギノ角ゴ ProN W3" pitchFamily="-84" charset="-128"/>
                        <a:cs typeface="Times New Roman" pitchFamily="18" charset="0"/>
                        <a:sym typeface="Times New Roman" pitchFamily="18" charset="0"/>
                      </a:endParaRPr>
                    </a:p>
                  </a:txBody>
                  <a:tcPr marL="31750" marR="31750" marT="31750" marB="3175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pitchFamily="-84" charset="0"/>
                        <a:buNone/>
                        <a:tabLst>
                          <a:tab pos="914400" algn="l"/>
                        </a:tabLst>
                      </a:pPr>
                      <a:r>
                        <a:rPr kumimoji="0" lang="ru-RU" sz="2000" b="0" i="0" u="none" strike="noStrike" cap="none" normalizeH="0" baseline="0" smtClean="0">
                          <a:ln>
                            <a:noFill/>
                          </a:ln>
                          <a:solidFill>
                            <a:schemeClr val="tx1"/>
                          </a:solidFill>
                          <a:effectLst/>
                          <a:latin typeface="Times New Roman" pitchFamily="18" charset="0"/>
                          <a:ea typeface="ヒラギノ角ゴ ProN W3" pitchFamily="-84" charset="-128"/>
                          <a:cs typeface="Times New Roman" pitchFamily="18" charset="0"/>
                          <a:sym typeface="Times New Roman" pitchFamily="18" charset="0"/>
                        </a:rPr>
                        <a:t>сум/год</a:t>
                      </a:r>
                    </a:p>
                  </a:txBody>
                  <a:tcPr marL="31750" marR="31750" marT="31750" marB="3175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1300163"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smtClean="0">
                          <a:ln>
                            <a:noFill/>
                          </a:ln>
                          <a:solidFill>
                            <a:srgbClr val="000000"/>
                          </a:solidFill>
                          <a:effectLst/>
                          <a:latin typeface="Times New Roman" pitchFamily="18" charset="0"/>
                          <a:ea typeface="ヒラギノ角ゴ ProN W3" pitchFamily="-84" charset="-128"/>
                          <a:cs typeface="Times New Roman" pitchFamily="18" charset="0"/>
                          <a:sym typeface="Gill Sans" pitchFamily="-84" charset="0"/>
                        </a:rPr>
                        <a:t>16 000 000</a:t>
                      </a:r>
                      <a:endParaRPr kumimoji="0" lang="en-US" sz="2000" b="0" i="0" u="none" strike="noStrike" cap="none" normalizeH="0" baseline="0" smtClean="0">
                        <a:ln>
                          <a:noFill/>
                        </a:ln>
                        <a:solidFill>
                          <a:schemeClr val="tx1"/>
                        </a:solidFill>
                        <a:effectLst/>
                        <a:latin typeface="Cambria" pitchFamily="18" charset="0"/>
                        <a:ea typeface="ヒラギノ角ゴ ProN W3" pitchFamily="-84" charset="-128"/>
                        <a:cs typeface="Times New Roman" pitchFamily="18" charset="0"/>
                        <a:sym typeface="Gill Sans" pitchFamily="-84" charset="0"/>
                      </a:endParaRPr>
                    </a:p>
                  </a:txBody>
                  <a:tcPr marL="68580" marR="68580" marT="0" marB="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1300163"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smtClean="0">
                          <a:ln>
                            <a:noFill/>
                          </a:ln>
                          <a:solidFill>
                            <a:srgbClr val="000000"/>
                          </a:solidFill>
                          <a:effectLst/>
                          <a:latin typeface="Times New Roman" pitchFamily="18" charset="0"/>
                          <a:ea typeface="ヒラギノ角ゴ ProN W3" pitchFamily="-84" charset="-128"/>
                          <a:cs typeface="Times New Roman" pitchFamily="18" charset="0"/>
                          <a:sym typeface="Gill Sans" pitchFamily="-84" charset="0"/>
                        </a:rPr>
                        <a:t>15 000 000</a:t>
                      </a:r>
                      <a:endParaRPr kumimoji="0" lang="en-US" sz="2000" b="0" i="0" u="none" strike="noStrike" cap="none" normalizeH="0" baseline="0" smtClean="0">
                        <a:ln>
                          <a:noFill/>
                        </a:ln>
                        <a:solidFill>
                          <a:schemeClr val="tx1"/>
                        </a:solidFill>
                        <a:effectLst/>
                        <a:latin typeface="Cambria" pitchFamily="18" charset="0"/>
                        <a:ea typeface="ヒラギノ角ゴ ProN W3" pitchFamily="-84" charset="-128"/>
                        <a:cs typeface="Times New Roman" pitchFamily="18" charset="0"/>
                        <a:sym typeface="Gill Sans" pitchFamily="-84" charset="0"/>
                      </a:endParaRPr>
                    </a:p>
                  </a:txBody>
                  <a:tcPr marL="68580" marR="68580" marT="0" marB="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1300163"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smtClean="0">
                          <a:ln>
                            <a:noFill/>
                          </a:ln>
                          <a:solidFill>
                            <a:srgbClr val="000000"/>
                          </a:solidFill>
                          <a:effectLst/>
                          <a:latin typeface="Times New Roman" pitchFamily="18" charset="0"/>
                          <a:ea typeface="ヒラギノ角ゴ ProN W3" pitchFamily="-84" charset="-128"/>
                          <a:cs typeface="Times New Roman" pitchFamily="18" charset="0"/>
                          <a:sym typeface="Gill Sans" pitchFamily="-84" charset="0"/>
                        </a:rPr>
                        <a:t>24 000 000</a:t>
                      </a:r>
                      <a:endParaRPr kumimoji="0" lang="en-US" sz="2000" b="0" i="0" u="none" strike="noStrike" cap="none" normalizeH="0" baseline="0" smtClean="0">
                        <a:ln>
                          <a:noFill/>
                        </a:ln>
                        <a:solidFill>
                          <a:schemeClr val="tx1"/>
                        </a:solidFill>
                        <a:effectLst/>
                        <a:latin typeface="Cambria" pitchFamily="18" charset="0"/>
                        <a:ea typeface="ヒラギノ角ゴ ProN W3" pitchFamily="-84" charset="-128"/>
                        <a:cs typeface="Times New Roman" pitchFamily="18" charset="0"/>
                        <a:sym typeface="Gill Sans" pitchFamily="-84" charset="0"/>
                      </a:endParaRPr>
                    </a:p>
                  </a:txBody>
                  <a:tcPr marL="68580" marR="68580" marT="0" marB="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r>
              <a:tr h="779463">
                <a:tc>
                  <a:txBody>
                    <a:bodyPr/>
                    <a:lstStyle/>
                    <a:p>
                      <a:pPr marL="90488" marR="0" lvl="0" indent="0" algn="l" defTabSz="914400" rtl="0" eaLnBrk="1" fontAlgn="base" latinLnBrk="0" hangingPunct="1">
                        <a:lnSpc>
                          <a:spcPct val="100000"/>
                        </a:lnSpc>
                        <a:spcBef>
                          <a:spcPct val="0"/>
                        </a:spcBef>
                        <a:spcAft>
                          <a:spcPct val="0"/>
                        </a:spcAft>
                        <a:buClrTx/>
                        <a:buSzPct val="171000"/>
                        <a:buFont typeface="Gill Sans" pitchFamily="-84" charset="0"/>
                        <a:buNone/>
                        <a:tabLst>
                          <a:tab pos="914400" algn="l"/>
                        </a:tabLst>
                      </a:pPr>
                      <a:r>
                        <a:rPr kumimoji="0" lang="uz-Cyrl-UZ" sz="2000" b="0" i="0" u="none" strike="noStrike" cap="none" normalizeH="0" baseline="0" smtClean="0">
                          <a:ln>
                            <a:noFill/>
                          </a:ln>
                          <a:solidFill>
                            <a:schemeClr val="tx1"/>
                          </a:solidFill>
                          <a:effectLst/>
                          <a:latin typeface="Times New Roman" pitchFamily="18" charset="0"/>
                          <a:ea typeface="ＭＳ Ｐゴシック" pitchFamily="-84" charset="-128"/>
                          <a:cs typeface="Times New Roman" pitchFamily="18" charset="0"/>
                          <a:sym typeface="Times New Roman" pitchFamily="18" charset="0"/>
                        </a:rPr>
                        <a:t>Ер солиғини тўлашдан озод қилиниш</a:t>
                      </a:r>
                      <a:endParaRPr kumimoji="0" lang="ru-RU" sz="2000" b="0" i="0" u="none" strike="noStrike" cap="none" normalizeH="0" baseline="0" smtClean="0">
                        <a:ln>
                          <a:noFill/>
                        </a:ln>
                        <a:solidFill>
                          <a:schemeClr val="tx1"/>
                        </a:solidFill>
                        <a:effectLst/>
                        <a:latin typeface="Times New Roman" pitchFamily="18" charset="0"/>
                        <a:ea typeface="ヒラギノ角ゴ ProN W3" pitchFamily="-84" charset="-128"/>
                        <a:cs typeface="Times New Roman" pitchFamily="18" charset="0"/>
                        <a:sym typeface="Times New Roman" pitchFamily="18" charset="0"/>
                      </a:endParaRPr>
                    </a:p>
                  </a:txBody>
                  <a:tcPr marL="31750" marR="31750" marT="31750" marB="3175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pitchFamily="-84" charset="0"/>
                        <a:buNone/>
                        <a:tabLst>
                          <a:tab pos="914400" algn="l"/>
                        </a:tabLst>
                      </a:pPr>
                      <a:r>
                        <a:rPr kumimoji="0" lang="ru-RU" sz="2000" b="0" i="0" u="none" strike="noStrike" cap="none" normalizeH="0" baseline="0" smtClean="0">
                          <a:ln>
                            <a:noFill/>
                          </a:ln>
                          <a:solidFill>
                            <a:schemeClr val="tx1"/>
                          </a:solidFill>
                          <a:effectLst/>
                          <a:latin typeface="Times New Roman" pitchFamily="18" charset="0"/>
                          <a:ea typeface="ヒラギノ角ゴ ProN W3" pitchFamily="-84" charset="-128"/>
                          <a:cs typeface="Times New Roman" pitchFamily="18" charset="0"/>
                          <a:sym typeface="Times New Roman" pitchFamily="18" charset="0"/>
                        </a:rPr>
                        <a:t>сум/год</a:t>
                      </a:r>
                    </a:p>
                  </a:txBody>
                  <a:tcPr marL="31750" marR="31750" marT="31750" marB="3175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1300163"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smtClean="0">
                          <a:ln>
                            <a:noFill/>
                          </a:ln>
                          <a:solidFill>
                            <a:srgbClr val="000000"/>
                          </a:solidFill>
                          <a:effectLst/>
                          <a:latin typeface="Times New Roman" pitchFamily="18" charset="0"/>
                          <a:ea typeface="ヒラギノ角ゴ ProN W3" pitchFamily="-84" charset="-128"/>
                          <a:cs typeface="Times New Roman" pitchFamily="18" charset="0"/>
                          <a:sym typeface="Gill Sans" pitchFamily="-84" charset="0"/>
                        </a:rPr>
                        <a:t>810 529</a:t>
                      </a:r>
                      <a:endParaRPr kumimoji="0" lang="en-US" sz="2000" b="0" i="0" u="none" strike="noStrike" cap="none" normalizeH="0" baseline="0" smtClean="0">
                        <a:ln>
                          <a:noFill/>
                        </a:ln>
                        <a:solidFill>
                          <a:schemeClr val="tx1"/>
                        </a:solidFill>
                        <a:effectLst/>
                        <a:latin typeface="Cambria" pitchFamily="18" charset="0"/>
                        <a:ea typeface="ヒラギノ角ゴ ProN W3" pitchFamily="-84" charset="-128"/>
                        <a:cs typeface="Times New Roman" pitchFamily="18" charset="0"/>
                        <a:sym typeface="Gill Sans" pitchFamily="-84" charset="0"/>
                      </a:endParaRPr>
                    </a:p>
                  </a:txBody>
                  <a:tcPr marL="68580" marR="68580" marT="0" marB="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1300163"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smtClean="0">
                          <a:ln>
                            <a:noFill/>
                          </a:ln>
                          <a:solidFill>
                            <a:srgbClr val="000000"/>
                          </a:solidFill>
                          <a:effectLst/>
                          <a:latin typeface="Times New Roman" pitchFamily="18" charset="0"/>
                          <a:ea typeface="ヒラギノ角ゴ ProN W3" pitchFamily="-84" charset="-128"/>
                          <a:cs typeface="Times New Roman" pitchFamily="18" charset="0"/>
                          <a:sym typeface="Gill Sans" pitchFamily="-84" charset="0"/>
                        </a:rPr>
                        <a:t>810 529</a:t>
                      </a:r>
                      <a:endParaRPr kumimoji="0" lang="en-US" sz="2000" b="0" i="0" u="none" strike="noStrike" cap="none" normalizeH="0" baseline="0" smtClean="0">
                        <a:ln>
                          <a:noFill/>
                        </a:ln>
                        <a:solidFill>
                          <a:schemeClr val="tx1"/>
                        </a:solidFill>
                        <a:effectLst/>
                        <a:latin typeface="Cambria" pitchFamily="18" charset="0"/>
                        <a:ea typeface="ヒラギノ角ゴ ProN W3" pitchFamily="-84" charset="-128"/>
                        <a:cs typeface="Times New Roman" pitchFamily="18" charset="0"/>
                        <a:sym typeface="Gill Sans" pitchFamily="-84" charset="0"/>
                      </a:endParaRPr>
                    </a:p>
                  </a:txBody>
                  <a:tcPr marL="68580" marR="68580" marT="0" marB="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1300163"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smtClean="0">
                          <a:ln>
                            <a:noFill/>
                          </a:ln>
                          <a:solidFill>
                            <a:srgbClr val="000000"/>
                          </a:solidFill>
                          <a:effectLst/>
                          <a:latin typeface="Times New Roman" pitchFamily="18" charset="0"/>
                          <a:ea typeface="ヒラギノ角ゴ ProN W3" pitchFamily="-84" charset="-128"/>
                          <a:cs typeface="Times New Roman" pitchFamily="18" charset="0"/>
                          <a:sym typeface="Gill Sans" pitchFamily="-84" charset="0"/>
                        </a:rPr>
                        <a:t>810 529</a:t>
                      </a:r>
                      <a:endParaRPr kumimoji="0" lang="en-US" sz="2000" b="0" i="0" u="none" strike="noStrike" cap="none" normalizeH="0" baseline="0" smtClean="0">
                        <a:ln>
                          <a:noFill/>
                        </a:ln>
                        <a:solidFill>
                          <a:schemeClr val="tx1"/>
                        </a:solidFill>
                        <a:effectLst/>
                        <a:latin typeface="Cambria" pitchFamily="18" charset="0"/>
                        <a:ea typeface="ヒラギノ角ゴ ProN W3" pitchFamily="-84" charset="-128"/>
                        <a:cs typeface="Times New Roman" pitchFamily="18" charset="0"/>
                        <a:sym typeface="Gill Sans" pitchFamily="-84" charset="0"/>
                      </a:endParaRPr>
                    </a:p>
                  </a:txBody>
                  <a:tcPr marL="68580" marR="68580" marT="0" marB="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r>
              <a:tr h="779463">
                <a:tc>
                  <a:txBody>
                    <a:bodyPr/>
                    <a:lstStyle/>
                    <a:p>
                      <a:pPr marL="90488" marR="0" lvl="0" indent="0" algn="l" defTabSz="914400" rtl="0" eaLnBrk="1" fontAlgn="base" latinLnBrk="0" hangingPunct="1">
                        <a:lnSpc>
                          <a:spcPct val="100000"/>
                        </a:lnSpc>
                        <a:spcBef>
                          <a:spcPct val="0"/>
                        </a:spcBef>
                        <a:spcAft>
                          <a:spcPct val="0"/>
                        </a:spcAft>
                        <a:buClrTx/>
                        <a:buSzPct val="171000"/>
                        <a:buFont typeface="Gill Sans" pitchFamily="-84" charset="0"/>
                        <a:buNone/>
                        <a:tabLst>
                          <a:tab pos="914400" algn="l"/>
                        </a:tabLst>
                      </a:pPr>
                      <a:r>
                        <a:rPr kumimoji="0" lang="uz-Cyrl-UZ" sz="2000" b="1" i="0" u="none" strike="noStrike" cap="none" normalizeH="0" baseline="0" smtClean="0">
                          <a:ln>
                            <a:noFill/>
                          </a:ln>
                          <a:solidFill>
                            <a:schemeClr val="tx1"/>
                          </a:solidFill>
                          <a:effectLst/>
                          <a:latin typeface="Arial" pitchFamily="34" charset="0"/>
                          <a:ea typeface="ＭＳ Ｐゴシック" pitchFamily="-84" charset="-128"/>
                          <a:sym typeface="Times New Roman Bold Italic" pitchFamily="-84" charset="0"/>
                        </a:rPr>
                        <a:t>Қийматининг қопланиши муддати </a:t>
                      </a:r>
                      <a:endParaRPr kumimoji="0" lang="ru-RU" sz="2000" b="1" i="0" u="none" strike="noStrike" cap="none" normalizeH="0" baseline="0" smtClean="0">
                        <a:ln>
                          <a:noFill/>
                        </a:ln>
                        <a:solidFill>
                          <a:schemeClr val="tx1"/>
                        </a:solidFill>
                        <a:effectLst/>
                        <a:latin typeface="Times New Roman Bold Italic" pitchFamily="-84" charset="0"/>
                        <a:ea typeface="ヒラギノ角ゴ ProN W3" pitchFamily="-84" charset="-128"/>
                        <a:sym typeface="Times New Roman Bold Italic" pitchFamily="-84" charset="0"/>
                      </a:endParaRPr>
                    </a:p>
                  </a:txBody>
                  <a:tcPr marL="31750" marR="31750" marT="31750" marB="3175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pitchFamily="-84" charset="0"/>
                        <a:buNone/>
                        <a:tabLst>
                          <a:tab pos="914400" algn="l"/>
                        </a:tabLst>
                      </a:pPr>
                      <a:r>
                        <a:rPr kumimoji="0" lang="uz-Cyrl-UZ" sz="2000" b="1" i="0" u="none" strike="noStrike" cap="none" normalizeH="0" baseline="0" smtClean="0">
                          <a:ln>
                            <a:noFill/>
                          </a:ln>
                          <a:solidFill>
                            <a:schemeClr val="tx1"/>
                          </a:solidFill>
                          <a:effectLst/>
                          <a:latin typeface="Arial" pitchFamily="34" charset="0"/>
                          <a:ea typeface="ＭＳ Ｐゴシック" pitchFamily="-84" charset="-128"/>
                          <a:sym typeface="Times New Roman Bold Italic" pitchFamily="-84" charset="0"/>
                        </a:rPr>
                        <a:t>йил</a:t>
                      </a:r>
                      <a:endParaRPr kumimoji="0" lang="ru-RU" sz="2000" b="1" i="0" u="none" strike="noStrike" cap="none" normalizeH="0" baseline="0" smtClean="0">
                        <a:ln>
                          <a:noFill/>
                        </a:ln>
                        <a:solidFill>
                          <a:schemeClr val="tx1"/>
                        </a:solidFill>
                        <a:effectLst/>
                        <a:latin typeface="Times New Roman Bold Italic" pitchFamily="-84" charset="0"/>
                        <a:ea typeface="ヒラギノ角ゴ ProN W3" pitchFamily="-84" charset="-128"/>
                        <a:sym typeface="Times New Roman Bold Italic" pitchFamily="-84" charset="0"/>
                      </a:endParaRPr>
                    </a:p>
                  </a:txBody>
                  <a:tcPr marL="31750" marR="31750" marT="31750" marB="3175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pitchFamily="-84" charset="0"/>
                        <a:buNone/>
                        <a:tabLst>
                          <a:tab pos="914400" algn="l"/>
                        </a:tabLst>
                      </a:pPr>
                      <a:r>
                        <a:rPr kumimoji="0" lang="ru-RU" sz="2000" b="1" i="0" u="none" strike="noStrike" cap="none" normalizeH="0" baseline="0" smtClean="0">
                          <a:ln>
                            <a:noFill/>
                          </a:ln>
                          <a:solidFill>
                            <a:schemeClr val="tx1"/>
                          </a:solidFill>
                          <a:effectLst/>
                          <a:latin typeface="Times New Roman Bold Italic" pitchFamily="-84" charset="0"/>
                          <a:ea typeface="ヒラギノ角ゴ ProN W3" pitchFamily="-84" charset="-128"/>
                          <a:sym typeface="Times New Roman Bold Italic" pitchFamily="-84" charset="0"/>
                        </a:rPr>
                        <a:t>3.3</a:t>
                      </a:r>
                    </a:p>
                  </a:txBody>
                  <a:tcPr marL="31750" marR="31750" marT="31750" marB="3175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pitchFamily="-84" charset="0"/>
                        <a:buNone/>
                        <a:tabLst>
                          <a:tab pos="914400" algn="l"/>
                        </a:tabLst>
                      </a:pPr>
                      <a:r>
                        <a:rPr kumimoji="0" lang="ru-RU" sz="2000" b="1" i="0" u="none" strike="noStrike" cap="none" normalizeH="0" baseline="0" smtClean="0">
                          <a:ln>
                            <a:noFill/>
                          </a:ln>
                          <a:solidFill>
                            <a:schemeClr val="tx1"/>
                          </a:solidFill>
                          <a:effectLst/>
                          <a:latin typeface="Times New Roman Bold Italic" pitchFamily="-84" charset="0"/>
                          <a:ea typeface="ヒラギノ角ゴ ProN W3" pitchFamily="-84" charset="-128"/>
                          <a:sym typeface="Times New Roman Bold Italic" pitchFamily="-84" charset="0"/>
                        </a:rPr>
                        <a:t>4.3</a:t>
                      </a:r>
                    </a:p>
                  </a:txBody>
                  <a:tcPr marL="31750" marR="31750" marT="31750" marB="3175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pitchFamily="-84" charset="0"/>
                        <a:buNone/>
                        <a:tabLst>
                          <a:tab pos="914400" algn="l"/>
                        </a:tabLst>
                      </a:pPr>
                      <a:r>
                        <a:rPr kumimoji="0" lang="ru-RU" sz="2000" b="1" i="0" u="none" strike="noStrike" cap="none" normalizeH="0" baseline="0" smtClean="0">
                          <a:ln>
                            <a:noFill/>
                          </a:ln>
                          <a:solidFill>
                            <a:schemeClr val="tx1"/>
                          </a:solidFill>
                          <a:effectLst/>
                          <a:latin typeface="Times New Roman Bold Italic" pitchFamily="-84" charset="0"/>
                          <a:ea typeface="ヒラギノ角ゴ ProN W3" pitchFamily="-84" charset="-128"/>
                          <a:sym typeface="Times New Roman Bold Italic" pitchFamily="-84" charset="0"/>
                        </a:rPr>
                        <a:t>1.7</a:t>
                      </a:r>
                    </a:p>
                  </a:txBody>
                  <a:tcPr marL="31750" marR="31750" marT="31750" marB="3175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spd="slow"/>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Grp="1" noChangeArrowheads="1"/>
          </p:cNvSpPr>
          <p:nvPr>
            <p:ph type="title"/>
          </p:nvPr>
        </p:nvSpPr>
        <p:spPr>
          <a:xfrm>
            <a:off x="1270000" y="254000"/>
            <a:ext cx="10464800" cy="1079500"/>
          </a:xfrm>
        </p:spPr>
        <p:txBody>
          <a:bodyPr/>
          <a:lstStyle/>
          <a:p>
            <a:r>
              <a:rPr lang="uz-Cyrl-UZ" sz="3000" smtClean="0">
                <a:latin typeface="Times New Roman" pitchFamily="18" charset="0"/>
                <a:cs typeface="Times New Roman" pitchFamily="18" charset="0"/>
                <a:sym typeface="Times New Roman" pitchFamily="18" charset="0"/>
              </a:rPr>
              <a:t>Пахта учун томчилатиб суғоришга сарфланадиган сармоялар соф қийматини ҳисоб-китоб қилиш</a:t>
            </a:r>
            <a:endParaRPr lang="ru-RU" sz="3000" smtClean="0">
              <a:latin typeface="Times New Roman" pitchFamily="18" charset="0"/>
              <a:ea typeface="ヒラギノ明朝 ProN W3" pitchFamily="-84" charset="-128"/>
              <a:sym typeface="Times New Roman" pitchFamily="18" charset="0"/>
            </a:endParaRPr>
          </a:p>
        </p:txBody>
      </p:sp>
      <p:sp>
        <p:nvSpPr>
          <p:cNvPr id="21506" name="Rectangle 2"/>
          <p:cNvSpPr>
            <a:spLocks noGrp="1" noChangeArrowheads="1"/>
          </p:cNvSpPr>
          <p:nvPr>
            <p:ph idx="1"/>
          </p:nvPr>
        </p:nvSpPr>
        <p:spPr>
          <a:xfrm>
            <a:off x="749300" y="5257800"/>
            <a:ext cx="11290300" cy="5295900"/>
          </a:xfrm>
        </p:spPr>
        <p:txBody>
          <a:bodyPr>
            <a:normAutofit/>
          </a:bodyPr>
          <a:lstStyle/>
          <a:p>
            <a:pPr marL="266700" indent="0">
              <a:buFont typeface="Wingdings 2" pitchFamily="18" charset="2"/>
              <a:buNone/>
            </a:pPr>
            <a:r>
              <a:rPr lang="uz-Cyrl-UZ" sz="2500" smtClean="0">
                <a:latin typeface="Times New Roman" pitchFamily="18" charset="0"/>
                <a:cs typeface="Times New Roman" pitchFamily="18" charset="0"/>
                <a:sym typeface="Times New Roman" pitchFamily="18" charset="0"/>
              </a:rPr>
              <a:t>Бошланғич маълумотлар</a:t>
            </a:r>
            <a:r>
              <a:rPr lang="ru-RU" sz="2500" smtClean="0">
                <a:latin typeface="Times New Roman" pitchFamily="18" charset="0"/>
                <a:cs typeface="Times New Roman" pitchFamily="18" charset="0"/>
                <a:sym typeface="Times New Roman" pitchFamily="18" charset="0"/>
              </a:rPr>
              <a:t>:</a:t>
            </a:r>
            <a:endParaRPr lang="ru-RU" sz="2500" smtClean="0">
              <a:latin typeface="Times New Roman" pitchFamily="18" charset="0"/>
              <a:ea typeface="ヒラギノ明朝 ProN W3" pitchFamily="-84" charset="-128"/>
              <a:sym typeface="Times New Roman" pitchFamily="18" charset="0"/>
            </a:endParaRPr>
          </a:p>
          <a:p>
            <a:pPr marL="266700" indent="0">
              <a:spcBef>
                <a:spcPts val="1050"/>
              </a:spcBef>
              <a:buFont typeface="Times New Roman" pitchFamily="18" charset="0"/>
              <a:buChar char="•"/>
            </a:pPr>
            <a:r>
              <a:rPr lang="ru-RU" sz="2500" smtClean="0">
                <a:latin typeface="Times New Roman" pitchFamily="18" charset="0"/>
                <a:cs typeface="Times New Roman" pitchFamily="18" charset="0"/>
                <a:sym typeface="Times New Roman" pitchFamily="18" charset="0"/>
              </a:rPr>
              <a:t>10 га </a:t>
            </a:r>
            <a:r>
              <a:rPr lang="uz-Cyrl-UZ" sz="2500" smtClean="0">
                <a:latin typeface="Times New Roman" pitchFamily="18" charset="0"/>
                <a:cs typeface="Times New Roman" pitchFamily="18" charset="0"/>
                <a:sym typeface="Times New Roman" pitchFamily="18" charset="0"/>
              </a:rPr>
              <a:t>пахтазор</a:t>
            </a:r>
            <a:r>
              <a:rPr lang="ru-RU" sz="2500" smtClean="0">
                <a:latin typeface="Times New Roman" pitchFamily="18" charset="0"/>
                <a:cs typeface="Times New Roman" pitchFamily="18" charset="0"/>
                <a:sym typeface="Times New Roman" pitchFamily="18" charset="0"/>
              </a:rPr>
              <a:t>;</a:t>
            </a:r>
            <a:endParaRPr lang="ru-RU" sz="2500" smtClean="0">
              <a:latin typeface="Times New Roman" pitchFamily="18" charset="0"/>
              <a:ea typeface="ヒラギノ明朝 ProN W3" pitchFamily="-84" charset="-128"/>
              <a:sym typeface="Times New Roman" pitchFamily="18" charset="0"/>
            </a:endParaRPr>
          </a:p>
          <a:p>
            <a:pPr marL="266700" indent="0">
              <a:spcBef>
                <a:spcPts val="1050"/>
              </a:spcBef>
              <a:buFont typeface="Times New Roman" pitchFamily="18" charset="0"/>
              <a:buChar char="•"/>
            </a:pPr>
            <a:r>
              <a:rPr lang="uz-Cyrl-UZ" sz="2500" smtClean="0">
                <a:latin typeface="Times New Roman" pitchFamily="18" charset="0"/>
                <a:cs typeface="Times New Roman" pitchFamily="18" charset="0"/>
                <a:sym typeface="Times New Roman" pitchFamily="18" charset="0"/>
              </a:rPr>
              <a:t>Томчилатиб суғоришга  </a:t>
            </a:r>
            <a:r>
              <a:rPr lang="ru-RU" sz="2500" smtClean="0">
                <a:latin typeface="Times New Roman" pitchFamily="18" charset="0"/>
                <a:cs typeface="Times New Roman" pitchFamily="18" charset="0"/>
                <a:sym typeface="Times New Roman" pitchFamily="18" charset="0"/>
              </a:rPr>
              <a:t>инвестици</a:t>
            </a:r>
            <a:r>
              <a:rPr lang="uz-Cyrl-UZ" sz="2500" smtClean="0">
                <a:latin typeface="Times New Roman" pitchFamily="18" charset="0"/>
                <a:cs typeface="Times New Roman" pitchFamily="18" charset="0"/>
                <a:sym typeface="Times New Roman" pitchFamily="18" charset="0"/>
              </a:rPr>
              <a:t>ялар</a:t>
            </a:r>
            <a:r>
              <a:rPr lang="ru-RU" sz="2500" smtClean="0">
                <a:latin typeface="Times New Roman" pitchFamily="18" charset="0"/>
                <a:cs typeface="Times New Roman" pitchFamily="18" charset="0"/>
                <a:sym typeface="Times New Roman" pitchFamily="18" charset="0"/>
              </a:rPr>
              <a:t> - 88,4 млн. с</a:t>
            </a:r>
            <a:r>
              <a:rPr lang="uz-Cyrl-UZ" sz="2500" smtClean="0">
                <a:latin typeface="Times New Roman" pitchFamily="18" charset="0"/>
                <a:cs typeface="Times New Roman" pitchFamily="18" charset="0"/>
                <a:sym typeface="Times New Roman" pitchFamily="18" charset="0"/>
              </a:rPr>
              <a:t>ў</a:t>
            </a:r>
            <a:r>
              <a:rPr lang="ru-RU" sz="2500" smtClean="0">
                <a:latin typeface="Times New Roman" pitchFamily="18" charset="0"/>
                <a:cs typeface="Times New Roman" pitchFamily="18" charset="0"/>
                <a:sym typeface="Times New Roman" pitchFamily="18" charset="0"/>
              </a:rPr>
              <a:t>м;</a:t>
            </a:r>
            <a:endParaRPr lang="ru-RU" sz="2500" smtClean="0">
              <a:latin typeface="Times New Roman" pitchFamily="18" charset="0"/>
              <a:ea typeface="ヒラギノ明朝 ProN W3" pitchFamily="-84" charset="-128"/>
              <a:sym typeface="Times New Roman" pitchFamily="18" charset="0"/>
            </a:endParaRPr>
          </a:p>
          <a:p>
            <a:pPr marL="266700" indent="0">
              <a:spcBef>
                <a:spcPts val="1050"/>
              </a:spcBef>
              <a:buFont typeface="Times New Roman" pitchFamily="18" charset="0"/>
              <a:buChar char="•"/>
            </a:pPr>
            <a:r>
              <a:rPr lang="uz-Cyrl-UZ" sz="2500" smtClean="0">
                <a:latin typeface="Times New Roman" pitchFamily="18" charset="0"/>
                <a:cs typeface="Times New Roman" pitchFamily="18" charset="0"/>
                <a:sym typeface="Times New Roman" pitchFamily="18" charset="0"/>
              </a:rPr>
              <a:t>Кредит учун йиллик фоизлар</a:t>
            </a:r>
            <a:r>
              <a:rPr lang="ru-RU" sz="2500" smtClean="0">
                <a:latin typeface="Times New Roman" pitchFamily="18" charset="0"/>
                <a:cs typeface="Times New Roman" pitchFamily="18" charset="0"/>
                <a:sym typeface="Times New Roman" pitchFamily="18" charset="0"/>
              </a:rPr>
              <a:t> - 6%;</a:t>
            </a:r>
            <a:endParaRPr lang="ru-RU" sz="2500" smtClean="0">
              <a:latin typeface="Times New Roman" pitchFamily="18" charset="0"/>
              <a:ea typeface="ヒラギノ明朝 ProN W3" pitchFamily="-84" charset="-128"/>
              <a:sym typeface="Times New Roman" pitchFamily="18" charset="0"/>
            </a:endParaRPr>
          </a:p>
          <a:p>
            <a:pPr marL="266700" indent="0">
              <a:spcBef>
                <a:spcPts val="1050"/>
              </a:spcBef>
              <a:buFont typeface="Times New Roman" pitchFamily="18" charset="0"/>
              <a:buChar char="•"/>
            </a:pPr>
            <a:r>
              <a:rPr lang="ru-RU" sz="2500" smtClean="0">
                <a:latin typeface="Times New Roman" pitchFamily="18" charset="0"/>
                <a:cs typeface="Times New Roman" pitchFamily="18" charset="0"/>
                <a:sym typeface="Times New Roman" pitchFamily="18" charset="0"/>
              </a:rPr>
              <a:t>Дисконт</a:t>
            </a:r>
            <a:r>
              <a:rPr lang="uz-Cyrl-UZ" sz="2500" smtClean="0">
                <a:latin typeface="Times New Roman" pitchFamily="18" charset="0"/>
                <a:cs typeface="Times New Roman" pitchFamily="18" charset="0"/>
                <a:sym typeface="Times New Roman" pitchFamily="18" charset="0"/>
              </a:rPr>
              <a:t> ставкаси </a:t>
            </a:r>
            <a:r>
              <a:rPr lang="ru-RU" sz="2500" smtClean="0">
                <a:latin typeface="Times New Roman" pitchFamily="18" charset="0"/>
                <a:cs typeface="Times New Roman" pitchFamily="18" charset="0"/>
                <a:sym typeface="Times New Roman" pitchFamily="18" charset="0"/>
              </a:rPr>
              <a:t> - 12%, </a:t>
            </a:r>
            <a:r>
              <a:rPr lang="uz-Cyrl-UZ" sz="2500" smtClean="0">
                <a:latin typeface="Times New Roman" pitchFamily="18" charset="0"/>
                <a:cs typeface="Times New Roman" pitchFamily="18" charset="0"/>
                <a:sym typeface="Times New Roman" pitchFamily="18" charset="0"/>
              </a:rPr>
              <a:t>Ўзбекистон Марказий Банкининг қайта молиялаш  </a:t>
            </a:r>
            <a:r>
              <a:rPr lang="ru-RU" sz="2500" smtClean="0">
                <a:latin typeface="Times New Roman" pitchFamily="18" charset="0"/>
                <a:cs typeface="Times New Roman" pitchFamily="18" charset="0"/>
                <a:sym typeface="Times New Roman" pitchFamily="18" charset="0"/>
              </a:rPr>
              <a:t>ставка</a:t>
            </a:r>
            <a:r>
              <a:rPr lang="uz-Cyrl-UZ" sz="2500" smtClean="0">
                <a:latin typeface="Times New Roman" pitchFamily="18" charset="0"/>
                <a:cs typeface="Times New Roman" pitchFamily="18" charset="0"/>
                <a:sym typeface="Times New Roman" pitchFamily="18" charset="0"/>
              </a:rPr>
              <a:t>си</a:t>
            </a:r>
            <a:r>
              <a:rPr lang="ru-RU" sz="2500" smtClean="0">
                <a:latin typeface="Times New Roman" pitchFamily="18" charset="0"/>
                <a:cs typeface="Times New Roman" pitchFamily="18" charset="0"/>
                <a:sym typeface="Times New Roman" pitchFamily="18" charset="0"/>
              </a:rPr>
              <a:t>;</a:t>
            </a:r>
            <a:endParaRPr lang="ru-RU" sz="2500" smtClean="0">
              <a:latin typeface="Times New Roman" pitchFamily="18" charset="0"/>
              <a:ea typeface="ヒラギノ明朝 ProN W3" pitchFamily="-84" charset="-128"/>
              <a:sym typeface="Times New Roman" pitchFamily="18" charset="0"/>
            </a:endParaRPr>
          </a:p>
          <a:p>
            <a:pPr marL="266700" indent="0">
              <a:spcBef>
                <a:spcPts val="1050"/>
              </a:spcBef>
              <a:buFont typeface="Times New Roman" pitchFamily="18" charset="0"/>
              <a:buChar char="•"/>
            </a:pPr>
            <a:r>
              <a:rPr lang="ru-RU" sz="2500" smtClean="0">
                <a:latin typeface="Times New Roman" pitchFamily="18" charset="0"/>
                <a:cs typeface="Times New Roman" pitchFamily="18" charset="0"/>
                <a:sym typeface="Times New Roman" pitchFamily="18" charset="0"/>
              </a:rPr>
              <a:t> 5</a:t>
            </a:r>
            <a:r>
              <a:rPr lang="uz-Cyrl-UZ" sz="2500" smtClean="0">
                <a:latin typeface="Times New Roman" pitchFamily="18" charset="0"/>
                <a:cs typeface="Times New Roman" pitchFamily="18" charset="0"/>
                <a:sym typeface="Times New Roman" pitchFamily="18" charset="0"/>
              </a:rPr>
              <a:t> йилик давр</a:t>
            </a:r>
            <a:r>
              <a:rPr lang="ru-RU" sz="2500" smtClean="0">
                <a:latin typeface="Times New Roman" pitchFamily="18" charset="0"/>
                <a:cs typeface="Times New Roman" pitchFamily="18" charset="0"/>
                <a:sym typeface="Times New Roman" pitchFamily="18" charset="0"/>
              </a:rPr>
              <a:t>.</a:t>
            </a:r>
            <a:endParaRPr lang="ru-RU" sz="2500" smtClean="0">
              <a:latin typeface="Times New Roman" pitchFamily="18" charset="0"/>
              <a:ea typeface="ヒラギノ明朝 ProN W3" pitchFamily="-84" charset="-128"/>
              <a:sym typeface="Times New Roman" pitchFamily="18" charset="0"/>
            </a:endParaRPr>
          </a:p>
        </p:txBody>
      </p:sp>
      <p:graphicFrame>
        <p:nvGraphicFramePr>
          <p:cNvPr id="19523" name="Group 67"/>
          <p:cNvGraphicFramePr>
            <a:graphicFrameLocks noGrp="1"/>
          </p:cNvGraphicFramePr>
          <p:nvPr/>
        </p:nvGraphicFramePr>
        <p:xfrm>
          <a:off x="762000" y="1663700"/>
          <a:ext cx="11266488" cy="3568701"/>
        </p:xfrm>
        <a:graphic>
          <a:graphicData uri="http://schemas.openxmlformats.org/drawingml/2006/table">
            <a:tbl>
              <a:tblPr/>
              <a:tblGrid>
                <a:gridCol w="2095500"/>
                <a:gridCol w="1528763"/>
                <a:gridCol w="1454150"/>
                <a:gridCol w="1358900"/>
                <a:gridCol w="1609725"/>
                <a:gridCol w="1609725"/>
                <a:gridCol w="1609725"/>
              </a:tblGrid>
              <a:tr h="579438">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pitchFamily="-84" charset="0"/>
                        <a:buNone/>
                        <a:tabLst>
                          <a:tab pos="914400" algn="l"/>
                        </a:tabLst>
                      </a:pPr>
                      <a:r>
                        <a:rPr kumimoji="0" lang="uz-Cyrl-UZ" sz="2000" b="0" i="0" u="none" strike="noStrike" cap="none" normalizeH="0" baseline="0" smtClean="0">
                          <a:ln>
                            <a:noFill/>
                          </a:ln>
                          <a:solidFill>
                            <a:schemeClr val="tx1"/>
                          </a:solidFill>
                          <a:effectLst/>
                          <a:latin typeface="Times New Roman" pitchFamily="18" charset="0"/>
                          <a:ea typeface="ＭＳ Ｐゴシック" pitchFamily="-84" charset="-128"/>
                          <a:cs typeface="Times New Roman" pitchFamily="18" charset="0"/>
                          <a:sym typeface="Times New Roman" pitchFamily="18" charset="0"/>
                        </a:rPr>
                        <a:t>Даври</a:t>
                      </a:r>
                      <a:endParaRPr kumimoji="0" lang="ru-RU" sz="2000" b="0" i="0" u="none" strike="noStrike" cap="none" normalizeH="0" baseline="0" smtClean="0">
                        <a:ln>
                          <a:noFill/>
                        </a:ln>
                        <a:solidFill>
                          <a:schemeClr val="tx1"/>
                        </a:solidFill>
                        <a:effectLst/>
                        <a:latin typeface="Times New Roman" pitchFamily="18" charset="0"/>
                        <a:ea typeface="ＭＳ Ｐゴシック" pitchFamily="-84" charset="-128"/>
                        <a:cs typeface="Times New Roman" pitchFamily="18" charset="0"/>
                        <a:sym typeface="Times New Roman" pitchFamily="18" charset="0"/>
                      </a:endParaRP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pitchFamily="-84" charset="0"/>
                        <a:buNone/>
                        <a:tabLst>
                          <a:tab pos="914400" algn="l"/>
                        </a:tabLst>
                      </a:pPr>
                      <a:r>
                        <a:rPr kumimoji="0" lang="en-US" sz="2000" b="0" i="0" u="none" strike="noStrike" cap="none" normalizeH="0" baseline="0" smtClean="0">
                          <a:ln>
                            <a:noFill/>
                          </a:ln>
                          <a:solidFill>
                            <a:schemeClr val="tx1"/>
                          </a:solidFill>
                          <a:effectLst/>
                          <a:latin typeface="Times New Roman" pitchFamily="18" charset="0"/>
                          <a:ea typeface="ヒラギノ角ゴ ProN W3" pitchFamily="-84" charset="-128"/>
                          <a:cs typeface="Times New Roman" pitchFamily="18" charset="0"/>
                          <a:sym typeface="Times New Roman" pitchFamily="18" charset="0"/>
                        </a:rPr>
                        <a:t>1</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pitchFamily="-84" charset="0"/>
                        <a:buNone/>
                        <a:tabLst>
                          <a:tab pos="914400" algn="l"/>
                        </a:tabLst>
                      </a:pPr>
                      <a:r>
                        <a:rPr kumimoji="0" lang="en-US" sz="2000" b="0" i="0" u="none" strike="noStrike" cap="none" normalizeH="0" baseline="0" smtClean="0">
                          <a:ln>
                            <a:noFill/>
                          </a:ln>
                          <a:solidFill>
                            <a:schemeClr val="tx1"/>
                          </a:solidFill>
                          <a:effectLst/>
                          <a:latin typeface="Times New Roman" pitchFamily="18" charset="0"/>
                          <a:ea typeface="ヒラギノ角ゴ ProN W3" pitchFamily="-84" charset="-128"/>
                          <a:cs typeface="Times New Roman" pitchFamily="18" charset="0"/>
                          <a:sym typeface="Times New Roman" pitchFamily="18" charset="0"/>
                        </a:rPr>
                        <a:t>2</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pitchFamily="-84" charset="0"/>
                        <a:buNone/>
                        <a:tabLst>
                          <a:tab pos="914400" algn="l"/>
                        </a:tabLst>
                      </a:pPr>
                      <a:r>
                        <a:rPr kumimoji="0" lang="en-US" sz="2000" b="0" i="0" u="none" strike="noStrike" cap="none" normalizeH="0" baseline="0" smtClean="0">
                          <a:ln>
                            <a:noFill/>
                          </a:ln>
                          <a:solidFill>
                            <a:schemeClr val="tx1"/>
                          </a:solidFill>
                          <a:effectLst/>
                          <a:latin typeface="Times New Roman" pitchFamily="18" charset="0"/>
                          <a:ea typeface="ヒラギノ角ゴ ProN W3" pitchFamily="-84" charset="-128"/>
                          <a:cs typeface="Times New Roman" pitchFamily="18" charset="0"/>
                          <a:sym typeface="Times New Roman" pitchFamily="18" charset="0"/>
                        </a:rPr>
                        <a:t>3</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pitchFamily="-84" charset="0"/>
                        <a:buNone/>
                        <a:tabLst>
                          <a:tab pos="914400" algn="l"/>
                        </a:tabLst>
                      </a:pPr>
                      <a:r>
                        <a:rPr kumimoji="0" lang="en-US" sz="2000" b="0" i="0" u="none" strike="noStrike" cap="none" normalizeH="0" baseline="0" smtClean="0">
                          <a:ln>
                            <a:noFill/>
                          </a:ln>
                          <a:solidFill>
                            <a:schemeClr val="tx1"/>
                          </a:solidFill>
                          <a:effectLst/>
                          <a:latin typeface="Times New Roman" pitchFamily="18" charset="0"/>
                          <a:ea typeface="ヒラギノ角ゴ ProN W3" pitchFamily="-84" charset="-128"/>
                          <a:cs typeface="Times New Roman" pitchFamily="18" charset="0"/>
                          <a:sym typeface="Times New Roman" pitchFamily="18" charset="0"/>
                        </a:rPr>
                        <a:t>4</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pitchFamily="-84" charset="0"/>
                        <a:buNone/>
                        <a:tabLst>
                          <a:tab pos="914400" algn="l"/>
                        </a:tabLst>
                      </a:pPr>
                      <a:r>
                        <a:rPr kumimoji="0" lang="en-US" sz="2000" b="0" i="0" u="none" strike="noStrike" cap="none" normalizeH="0" baseline="0" smtClean="0">
                          <a:ln>
                            <a:noFill/>
                          </a:ln>
                          <a:solidFill>
                            <a:schemeClr val="tx1"/>
                          </a:solidFill>
                          <a:effectLst/>
                          <a:latin typeface="Times New Roman" pitchFamily="18" charset="0"/>
                          <a:ea typeface="ヒラギノ角ゴ ProN W3" pitchFamily="-84" charset="-128"/>
                          <a:cs typeface="Times New Roman" pitchFamily="18" charset="0"/>
                          <a:sym typeface="Times New Roman" pitchFamily="18" charset="0"/>
                        </a:rPr>
                        <a:t>5</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pitchFamily="-84" charset="0"/>
                        <a:buNone/>
                        <a:tabLst>
                          <a:tab pos="914400" algn="l"/>
                        </a:tabLst>
                      </a:pPr>
                      <a:r>
                        <a:rPr kumimoji="0" lang="en-US" sz="2000" b="0" i="0" u="none" strike="noStrike" cap="none" normalizeH="0" baseline="0" smtClean="0">
                          <a:ln>
                            <a:noFill/>
                          </a:ln>
                          <a:solidFill>
                            <a:schemeClr val="tx1"/>
                          </a:solidFill>
                          <a:effectLst/>
                          <a:latin typeface="Times New Roman" pitchFamily="18" charset="0"/>
                          <a:ea typeface="ヒラギノ角ゴ ProN W3" pitchFamily="-84" charset="-128"/>
                          <a:cs typeface="Times New Roman" pitchFamily="18" charset="0"/>
                          <a:sym typeface="Times New Roman" pitchFamily="18" charset="0"/>
                        </a:rPr>
                        <a:t> </a:t>
                      </a:r>
                      <a:r>
                        <a:rPr kumimoji="0" lang="uz-Cyrl-UZ" sz="2000" b="0" i="0" u="none" strike="noStrike" cap="none" normalizeH="0" baseline="0" smtClean="0">
                          <a:ln>
                            <a:noFill/>
                          </a:ln>
                          <a:solidFill>
                            <a:schemeClr val="tx1"/>
                          </a:solidFill>
                          <a:effectLst/>
                          <a:latin typeface="Times New Roman" pitchFamily="18" charset="0"/>
                          <a:ea typeface="ヒラギノ角ゴ ProN W3" pitchFamily="-84" charset="-128"/>
                          <a:cs typeface="Times New Roman" pitchFamily="18" charset="0"/>
                          <a:sym typeface="Times New Roman" pitchFamily="18" charset="0"/>
                        </a:rPr>
                        <a:t>Жами</a:t>
                      </a:r>
                      <a:r>
                        <a:rPr kumimoji="0" lang="en-US" sz="2000" b="0" i="0" u="none" strike="noStrike" cap="none" normalizeH="0" baseline="0" smtClean="0">
                          <a:ln>
                            <a:noFill/>
                          </a:ln>
                          <a:solidFill>
                            <a:schemeClr val="tx1"/>
                          </a:solidFill>
                          <a:effectLst/>
                          <a:latin typeface="Times New Roman" pitchFamily="18" charset="0"/>
                          <a:ea typeface="ヒラギノ角ゴ ProN W3" pitchFamily="-84" charset="-128"/>
                          <a:cs typeface="Times New Roman" pitchFamily="18" charset="0"/>
                          <a:sym typeface="Times New Roman" pitchFamily="18" charset="0"/>
                        </a:rPr>
                        <a:t>, с</a:t>
                      </a:r>
                      <a:r>
                        <a:rPr kumimoji="0" lang="uz-Cyrl-UZ" sz="2000" b="0" i="0" u="none" strike="noStrike" cap="none" normalizeH="0" baseline="0" smtClean="0">
                          <a:ln>
                            <a:noFill/>
                          </a:ln>
                          <a:solidFill>
                            <a:schemeClr val="tx1"/>
                          </a:solidFill>
                          <a:effectLst/>
                          <a:latin typeface="Times New Roman" pitchFamily="18" charset="0"/>
                          <a:ea typeface="ＭＳ Ｐゴシック" pitchFamily="-84" charset="-128"/>
                          <a:cs typeface="Times New Roman" pitchFamily="18" charset="0"/>
                          <a:sym typeface="Times New Roman" pitchFamily="18" charset="0"/>
                        </a:rPr>
                        <a:t>ўмда</a:t>
                      </a:r>
                      <a:endParaRPr kumimoji="0" lang="en-US" sz="2000" b="0" i="0" u="none" strike="noStrike" cap="none" normalizeH="0" baseline="0" smtClean="0">
                        <a:ln>
                          <a:noFill/>
                        </a:ln>
                        <a:solidFill>
                          <a:schemeClr val="tx1"/>
                        </a:solidFill>
                        <a:effectLst/>
                        <a:latin typeface="Times New Roman" pitchFamily="18" charset="0"/>
                        <a:ea typeface="ヒラギノ角ゴ ProN W3" pitchFamily="-84" charset="-128"/>
                        <a:sym typeface="Times New Roman" pitchFamily="18" charset="0"/>
                      </a:endParaRP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r>
              <a:tr h="687388">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pitchFamily="-84" charset="0"/>
                        <a:buNone/>
                        <a:tabLst>
                          <a:tab pos="914400" algn="l"/>
                        </a:tabLst>
                      </a:pPr>
                      <a:r>
                        <a:rPr kumimoji="0" lang="uz-Cyrl-UZ" sz="2000" b="0" i="0" u="none" strike="noStrike" cap="none" normalizeH="0" baseline="0" smtClean="0">
                          <a:ln>
                            <a:noFill/>
                          </a:ln>
                          <a:solidFill>
                            <a:schemeClr val="tx1"/>
                          </a:solidFill>
                          <a:effectLst/>
                          <a:latin typeface="Times New Roman" pitchFamily="18" charset="0"/>
                          <a:ea typeface="ＭＳ Ｐゴシック" pitchFamily="-84" charset="-128"/>
                          <a:cs typeface="Times New Roman" pitchFamily="18" charset="0"/>
                          <a:sym typeface="Times New Roman" pitchFamily="18" charset="0"/>
                        </a:rPr>
                        <a:t>Самара</a:t>
                      </a:r>
                      <a:endParaRPr kumimoji="0" lang="en-US" sz="2000" b="0" i="0" u="none" strike="noStrike" cap="none" normalizeH="0" baseline="0" smtClean="0">
                        <a:ln>
                          <a:noFill/>
                        </a:ln>
                        <a:solidFill>
                          <a:schemeClr val="tx1"/>
                        </a:solidFill>
                        <a:effectLst/>
                        <a:latin typeface="Times New Roman" pitchFamily="18" charset="0"/>
                        <a:ea typeface="ヒラギノ角ゴ ProN W3" pitchFamily="-84" charset="-128"/>
                        <a:cs typeface="Times New Roman" pitchFamily="18" charset="0"/>
                        <a:sym typeface="Times New Roman" pitchFamily="18" charset="0"/>
                      </a:endParaRP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Pct val="171000"/>
                        <a:buFont typeface="Gill Sans" pitchFamily="-84" charset="0"/>
                        <a:buNone/>
                        <a:tabLst/>
                      </a:pPr>
                      <a:r>
                        <a:rPr kumimoji="0" lang="en-US" sz="2000" b="0" i="0" u="none" strike="noStrike" cap="none" normalizeH="0" baseline="0" smtClean="0">
                          <a:ln>
                            <a:noFill/>
                          </a:ln>
                          <a:solidFill>
                            <a:schemeClr val="tx1"/>
                          </a:solidFill>
                          <a:effectLst/>
                          <a:latin typeface="Times New Roman" pitchFamily="18" charset="0"/>
                          <a:ea typeface="ヒラギノ角ゴ ProN W3" pitchFamily="-84" charset="-128"/>
                          <a:cs typeface="Times New Roman" pitchFamily="18" charset="0"/>
                          <a:sym typeface="Times New Roman" pitchFamily="18" charset="0"/>
                        </a:rPr>
                        <a:t>26 890 709</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Pct val="171000"/>
                        <a:buFont typeface="Gill Sans" pitchFamily="-84" charset="0"/>
                        <a:buNone/>
                        <a:tabLst/>
                      </a:pPr>
                      <a:r>
                        <a:rPr kumimoji="0" lang="en-US" sz="2000" b="0" i="0" u="none" strike="noStrike" cap="none" normalizeH="0" baseline="0" smtClean="0">
                          <a:ln>
                            <a:noFill/>
                          </a:ln>
                          <a:solidFill>
                            <a:schemeClr val="tx1"/>
                          </a:solidFill>
                          <a:effectLst/>
                          <a:latin typeface="Times New Roman" pitchFamily="18" charset="0"/>
                          <a:ea typeface="ヒラギノ角ゴ ProN W3" pitchFamily="-84" charset="-128"/>
                          <a:cs typeface="Times New Roman" pitchFamily="18" charset="0"/>
                          <a:sym typeface="Times New Roman" pitchFamily="18" charset="0"/>
                        </a:rPr>
                        <a:t>29 579 780</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Pct val="171000"/>
                        <a:buFont typeface="Gill Sans" pitchFamily="-84" charset="0"/>
                        <a:buNone/>
                        <a:tabLst/>
                      </a:pPr>
                      <a:r>
                        <a:rPr kumimoji="0" lang="en-US" sz="2000" b="0" i="0" u="none" strike="noStrike" cap="none" normalizeH="0" baseline="0" smtClean="0">
                          <a:ln>
                            <a:noFill/>
                          </a:ln>
                          <a:solidFill>
                            <a:schemeClr val="tx1"/>
                          </a:solidFill>
                          <a:effectLst/>
                          <a:latin typeface="Times New Roman" pitchFamily="18" charset="0"/>
                          <a:ea typeface="ヒラギノ角ゴ ProN W3" pitchFamily="-84" charset="-128"/>
                          <a:cs typeface="Times New Roman" pitchFamily="18" charset="0"/>
                          <a:sym typeface="Times New Roman" pitchFamily="18" charset="0"/>
                        </a:rPr>
                        <a:t>32 537 757</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Pct val="171000"/>
                        <a:buFont typeface="Gill Sans" pitchFamily="-84" charset="0"/>
                        <a:buNone/>
                        <a:tabLst/>
                      </a:pPr>
                      <a:r>
                        <a:rPr kumimoji="0" lang="en-US" sz="2000" b="0" i="0" u="none" strike="noStrike" cap="none" normalizeH="0" baseline="0" smtClean="0">
                          <a:ln>
                            <a:noFill/>
                          </a:ln>
                          <a:solidFill>
                            <a:schemeClr val="tx1"/>
                          </a:solidFill>
                          <a:effectLst/>
                          <a:latin typeface="Times New Roman" pitchFamily="18" charset="0"/>
                          <a:ea typeface="ヒラギノ角ゴ ProN W3" pitchFamily="-84" charset="-128"/>
                          <a:cs typeface="Times New Roman" pitchFamily="18" charset="0"/>
                          <a:sym typeface="Times New Roman" pitchFamily="18" charset="0"/>
                        </a:rPr>
                        <a:t>35 791 533</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Pct val="171000"/>
                        <a:buFont typeface="Gill Sans" pitchFamily="-84" charset="0"/>
                        <a:buNone/>
                        <a:tabLst/>
                      </a:pPr>
                      <a:r>
                        <a:rPr kumimoji="0" lang="en-US" sz="2000" b="0" i="0" u="none" strike="noStrike" cap="none" normalizeH="0" baseline="0" smtClean="0">
                          <a:ln>
                            <a:noFill/>
                          </a:ln>
                          <a:solidFill>
                            <a:schemeClr val="tx1"/>
                          </a:solidFill>
                          <a:effectLst/>
                          <a:latin typeface="Times New Roman" pitchFamily="18" charset="0"/>
                          <a:ea typeface="ヒラギノ角ゴ ProN W3" pitchFamily="-84" charset="-128"/>
                          <a:cs typeface="Times New Roman" pitchFamily="18" charset="0"/>
                          <a:sym typeface="Times New Roman" pitchFamily="18" charset="0"/>
                        </a:rPr>
                        <a:t>39 370 687</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Pct val="171000"/>
                        <a:buFont typeface="Gill Sans" pitchFamily="-84" charset="0"/>
                        <a:buNone/>
                        <a:tabLst>
                          <a:tab pos="914400" algn="l"/>
                        </a:tabLst>
                      </a:pPr>
                      <a:endParaRPr kumimoji="0" lang="ru-RU" sz="2000" b="0" i="0" u="none" strike="noStrike" cap="none" normalizeH="0" baseline="0" smtClean="0">
                        <a:ln>
                          <a:noFill/>
                        </a:ln>
                        <a:solidFill>
                          <a:schemeClr val="tx1"/>
                        </a:solidFill>
                        <a:effectLst/>
                        <a:latin typeface="Times New Roman" pitchFamily="18" charset="0"/>
                        <a:ea typeface="ヒラギノ明朝 ProN W3" pitchFamily="-84" charset="-128"/>
                        <a:sym typeface="Times New Roman" pitchFamily="18" charset="0"/>
                      </a:endParaRP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r>
              <a:tr h="698500">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pitchFamily="-84" charset="0"/>
                        <a:buNone/>
                        <a:tabLst>
                          <a:tab pos="914400" algn="l"/>
                        </a:tabLst>
                      </a:pPr>
                      <a:r>
                        <a:rPr kumimoji="0" lang="uz-Cyrl-UZ" sz="2000" b="0" i="0" u="none" strike="noStrike" cap="none" normalizeH="0" baseline="0" smtClean="0">
                          <a:ln>
                            <a:noFill/>
                          </a:ln>
                          <a:solidFill>
                            <a:schemeClr val="tx1"/>
                          </a:solidFill>
                          <a:effectLst/>
                          <a:latin typeface="Times New Roman" pitchFamily="18" charset="0"/>
                          <a:ea typeface="ＭＳ Ｐゴシック" pitchFamily="-84" charset="-128"/>
                          <a:cs typeface="Times New Roman" pitchFamily="18" charset="0"/>
                          <a:sym typeface="Times New Roman" pitchFamily="18" charset="0"/>
                        </a:rPr>
                        <a:t>Кредит учун фоизлар </a:t>
                      </a:r>
                      <a:r>
                        <a:rPr kumimoji="0" lang="en-US" sz="2000" b="0" i="0" u="none" strike="noStrike" cap="none" normalizeH="0" baseline="0" smtClean="0">
                          <a:ln>
                            <a:noFill/>
                          </a:ln>
                          <a:solidFill>
                            <a:schemeClr val="tx1"/>
                          </a:solidFill>
                          <a:effectLst/>
                          <a:latin typeface="Times New Roman" pitchFamily="18" charset="0"/>
                          <a:ea typeface="ヒラギノ角ゴ ProN W3" pitchFamily="-84" charset="-128"/>
                          <a:cs typeface="Times New Roman" pitchFamily="18" charset="0"/>
                          <a:sym typeface="Times New Roman" pitchFamily="18" charset="0"/>
                        </a:rPr>
                        <a:t> (6%)</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Pct val="171000"/>
                        <a:buFont typeface="Gill Sans" pitchFamily="-84" charset="0"/>
                        <a:buNone/>
                        <a:tabLst/>
                      </a:pPr>
                      <a:r>
                        <a:rPr kumimoji="0" lang="en-US" sz="2000" b="0" i="0" u="none" strike="noStrike" cap="none" normalizeH="0" baseline="0" smtClean="0">
                          <a:ln>
                            <a:noFill/>
                          </a:ln>
                          <a:solidFill>
                            <a:schemeClr val="tx1"/>
                          </a:solidFill>
                          <a:effectLst/>
                          <a:latin typeface="Times New Roman" pitchFamily="18" charset="0"/>
                          <a:ea typeface="ヒラギノ角ゴ ProN W3" pitchFamily="-84" charset="-128"/>
                          <a:cs typeface="Times New Roman" pitchFamily="18" charset="0"/>
                          <a:sym typeface="Times New Roman" pitchFamily="18" charset="0"/>
                        </a:rPr>
                        <a:t>5 301 600</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Pct val="171000"/>
                        <a:buFont typeface="Gill Sans" pitchFamily="-84" charset="0"/>
                        <a:buNone/>
                        <a:tabLst/>
                      </a:pPr>
                      <a:r>
                        <a:rPr kumimoji="0" lang="en-US" sz="2000" b="0" i="0" u="none" strike="noStrike" cap="none" normalizeH="0" baseline="0" smtClean="0">
                          <a:ln>
                            <a:noFill/>
                          </a:ln>
                          <a:solidFill>
                            <a:schemeClr val="tx1"/>
                          </a:solidFill>
                          <a:effectLst/>
                          <a:latin typeface="Times New Roman" pitchFamily="18" charset="0"/>
                          <a:ea typeface="ヒラギノ角ゴ ProN W3" pitchFamily="-84" charset="-128"/>
                          <a:cs typeface="Times New Roman" pitchFamily="18" charset="0"/>
                          <a:sym typeface="Times New Roman" pitchFamily="18" charset="0"/>
                        </a:rPr>
                        <a:t>5 301 600</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Pct val="171000"/>
                        <a:buFont typeface="Gill Sans" pitchFamily="-84" charset="0"/>
                        <a:buNone/>
                        <a:tabLst/>
                      </a:pPr>
                      <a:r>
                        <a:rPr kumimoji="0" lang="en-US" sz="2000" b="0" i="0" u="none" strike="noStrike" cap="none" normalizeH="0" baseline="0" smtClean="0">
                          <a:ln>
                            <a:noFill/>
                          </a:ln>
                          <a:solidFill>
                            <a:schemeClr val="tx1"/>
                          </a:solidFill>
                          <a:effectLst/>
                          <a:latin typeface="Times New Roman" pitchFamily="18" charset="0"/>
                          <a:ea typeface="ヒラギノ角ゴ ProN W3" pitchFamily="-84" charset="-128"/>
                          <a:cs typeface="Times New Roman" pitchFamily="18" charset="0"/>
                          <a:sym typeface="Times New Roman" pitchFamily="18" charset="0"/>
                        </a:rPr>
                        <a:t>5 301 600</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Pct val="171000"/>
                        <a:buFont typeface="Gill Sans" pitchFamily="-84" charset="0"/>
                        <a:buNone/>
                        <a:tabLst/>
                      </a:pPr>
                      <a:r>
                        <a:rPr kumimoji="0" lang="en-US" sz="2000" b="0" i="0" u="none" strike="noStrike" cap="none" normalizeH="0" baseline="0" smtClean="0">
                          <a:ln>
                            <a:noFill/>
                          </a:ln>
                          <a:solidFill>
                            <a:schemeClr val="tx1"/>
                          </a:solidFill>
                          <a:effectLst/>
                          <a:latin typeface="Times New Roman" pitchFamily="18" charset="0"/>
                          <a:ea typeface="ヒラギノ角ゴ ProN W3" pitchFamily="-84" charset="-128"/>
                          <a:cs typeface="Times New Roman" pitchFamily="18" charset="0"/>
                          <a:sym typeface="Times New Roman" pitchFamily="18" charset="0"/>
                        </a:rPr>
                        <a:t>5 301 600</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Pct val="171000"/>
                        <a:buFont typeface="Gill Sans" pitchFamily="-84" charset="0"/>
                        <a:buNone/>
                        <a:tabLst/>
                      </a:pPr>
                      <a:r>
                        <a:rPr kumimoji="0" lang="en-US" sz="2000" b="0" i="0" u="none" strike="noStrike" cap="none" normalizeH="0" baseline="0" smtClean="0">
                          <a:ln>
                            <a:noFill/>
                          </a:ln>
                          <a:solidFill>
                            <a:schemeClr val="tx1"/>
                          </a:solidFill>
                          <a:effectLst/>
                          <a:latin typeface="Times New Roman" pitchFamily="18" charset="0"/>
                          <a:ea typeface="ヒラギノ角ゴ ProN W3" pitchFamily="-84" charset="-128"/>
                          <a:cs typeface="Times New Roman" pitchFamily="18" charset="0"/>
                          <a:sym typeface="Times New Roman" pitchFamily="18" charset="0"/>
                        </a:rPr>
                        <a:t>5</a:t>
                      </a:r>
                      <a:r>
                        <a:rPr kumimoji="0" lang="ru-RU" sz="2000" b="0" i="0" u="none" strike="noStrike" cap="none" normalizeH="0" baseline="0" smtClean="0">
                          <a:ln>
                            <a:noFill/>
                          </a:ln>
                          <a:solidFill>
                            <a:schemeClr val="tx1"/>
                          </a:solidFill>
                          <a:effectLst/>
                          <a:latin typeface="Times New Roman" pitchFamily="18" charset="0"/>
                          <a:ea typeface="ヒラギノ角ゴ ProN W3" pitchFamily="-84" charset="-128"/>
                          <a:cs typeface="Times New Roman" pitchFamily="18" charset="0"/>
                          <a:sym typeface="Times New Roman" pitchFamily="18" charset="0"/>
                        </a:rPr>
                        <a:t> </a:t>
                      </a:r>
                      <a:r>
                        <a:rPr kumimoji="0" lang="en-US" sz="2000" b="0" i="0" u="none" strike="noStrike" cap="none" normalizeH="0" baseline="0" smtClean="0">
                          <a:ln>
                            <a:noFill/>
                          </a:ln>
                          <a:solidFill>
                            <a:schemeClr val="tx1"/>
                          </a:solidFill>
                          <a:effectLst/>
                          <a:latin typeface="Times New Roman" pitchFamily="18" charset="0"/>
                          <a:ea typeface="ヒラギノ角ゴ ProN W3" pitchFamily="-84" charset="-128"/>
                          <a:cs typeface="Times New Roman" pitchFamily="18" charset="0"/>
                          <a:sym typeface="Times New Roman" pitchFamily="18" charset="0"/>
                        </a:rPr>
                        <a:t>301</a:t>
                      </a:r>
                      <a:r>
                        <a:rPr kumimoji="0" lang="ru-RU" sz="2000" b="0" i="0" u="none" strike="noStrike" cap="none" normalizeH="0" baseline="0" smtClean="0">
                          <a:ln>
                            <a:noFill/>
                          </a:ln>
                          <a:solidFill>
                            <a:schemeClr val="tx1"/>
                          </a:solidFill>
                          <a:effectLst/>
                          <a:latin typeface="Times New Roman" pitchFamily="18" charset="0"/>
                          <a:ea typeface="ヒラギノ角ゴ ProN W3" pitchFamily="-84" charset="-128"/>
                          <a:cs typeface="Times New Roman" pitchFamily="18" charset="0"/>
                          <a:sym typeface="Times New Roman" pitchFamily="18" charset="0"/>
                        </a:rPr>
                        <a:t> </a:t>
                      </a:r>
                      <a:r>
                        <a:rPr kumimoji="0" lang="en-US" sz="2000" b="0" i="0" u="none" strike="noStrike" cap="none" normalizeH="0" baseline="0" smtClean="0">
                          <a:ln>
                            <a:noFill/>
                          </a:ln>
                          <a:solidFill>
                            <a:schemeClr val="tx1"/>
                          </a:solidFill>
                          <a:effectLst/>
                          <a:latin typeface="Times New Roman" pitchFamily="18" charset="0"/>
                          <a:ea typeface="ヒラギノ角ゴ ProN W3" pitchFamily="-84" charset="-128"/>
                          <a:cs typeface="Times New Roman" pitchFamily="18" charset="0"/>
                          <a:sym typeface="Times New Roman" pitchFamily="18" charset="0"/>
                        </a:rPr>
                        <a:t>600</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Pct val="171000"/>
                        <a:buFont typeface="Gill Sans" pitchFamily="-84" charset="0"/>
                        <a:buNone/>
                        <a:tabLst>
                          <a:tab pos="914400" algn="l"/>
                        </a:tabLst>
                      </a:pPr>
                      <a:endParaRPr kumimoji="0" lang="ru-RU" sz="2000" b="0" i="0" u="none" strike="noStrike" cap="none" normalizeH="0" baseline="0" smtClean="0">
                        <a:ln>
                          <a:noFill/>
                        </a:ln>
                        <a:solidFill>
                          <a:schemeClr val="tx1"/>
                        </a:solidFill>
                        <a:effectLst/>
                        <a:latin typeface="Times New Roman" pitchFamily="18" charset="0"/>
                        <a:ea typeface="ヒラギノ明朝 ProN W3" pitchFamily="-84" charset="-128"/>
                        <a:sym typeface="Times New Roman" pitchFamily="18" charset="0"/>
                      </a:endParaRP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r>
              <a:tr h="698500">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pitchFamily="-84" charset="0"/>
                        <a:buNone/>
                        <a:tabLst>
                          <a:tab pos="914400" algn="l"/>
                        </a:tabLst>
                      </a:pPr>
                      <a:r>
                        <a:rPr kumimoji="0" lang="uz-Cyrl-UZ" sz="2000" b="0" i="0" u="none" strike="noStrike" cap="none" normalizeH="0" baseline="0" smtClean="0">
                          <a:ln>
                            <a:noFill/>
                          </a:ln>
                          <a:solidFill>
                            <a:schemeClr val="tx1"/>
                          </a:solidFill>
                          <a:effectLst/>
                          <a:latin typeface="Arial" pitchFamily="34" charset="0"/>
                          <a:ea typeface="ＭＳ Ｐゴシック" pitchFamily="-84" charset="-128"/>
                          <a:sym typeface="Times New Roman Bold Italic" pitchFamily="-84" charset="0"/>
                        </a:rPr>
                        <a:t>Пул оқими </a:t>
                      </a:r>
                      <a:endParaRPr kumimoji="0" lang="ru-RU" sz="2000" b="0" i="0" u="none" strike="noStrike" cap="none" normalizeH="0" baseline="0" smtClean="0">
                        <a:ln>
                          <a:noFill/>
                        </a:ln>
                        <a:solidFill>
                          <a:schemeClr val="tx1"/>
                        </a:solidFill>
                        <a:effectLst/>
                        <a:latin typeface="Times New Roman Bold Italic" pitchFamily="-84" charset="0"/>
                        <a:ea typeface="ヒラギノ角ゴ ProN W3" pitchFamily="-84" charset="-128"/>
                        <a:sym typeface="Times New Roman Bold Italic" pitchFamily="-84" charset="0"/>
                      </a:endParaRP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Pct val="171000"/>
                        <a:buFont typeface="Gill Sans" pitchFamily="-84" charset="0"/>
                        <a:buNone/>
                        <a:tabLst/>
                      </a:pPr>
                      <a:r>
                        <a:rPr kumimoji="0" lang="en-US" sz="2000" b="0" i="0" u="none" strike="noStrike" cap="none" normalizeH="0" baseline="0" smtClean="0">
                          <a:ln>
                            <a:noFill/>
                          </a:ln>
                          <a:solidFill>
                            <a:schemeClr val="tx1"/>
                          </a:solidFill>
                          <a:effectLst/>
                          <a:latin typeface="Times New Roman Bold Italic" pitchFamily="-84" charset="0"/>
                          <a:ea typeface="ヒラギノ角ゴ ProN W3" pitchFamily="-84" charset="-128"/>
                          <a:sym typeface="Times New Roman Bold Italic" pitchFamily="-84" charset="0"/>
                        </a:rPr>
                        <a:t>21 589 109</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Pct val="171000"/>
                        <a:buFont typeface="Gill Sans" pitchFamily="-84" charset="0"/>
                        <a:buNone/>
                        <a:tabLst/>
                      </a:pPr>
                      <a:r>
                        <a:rPr kumimoji="0" lang="en-US" sz="2000" b="0" i="0" u="none" strike="noStrike" cap="none" normalizeH="0" baseline="0" smtClean="0">
                          <a:ln>
                            <a:noFill/>
                          </a:ln>
                          <a:solidFill>
                            <a:schemeClr val="tx1"/>
                          </a:solidFill>
                          <a:effectLst/>
                          <a:latin typeface="Times New Roman Bold Italic" pitchFamily="-84" charset="0"/>
                          <a:ea typeface="ヒラギノ角ゴ ProN W3" pitchFamily="-84" charset="-128"/>
                          <a:sym typeface="Times New Roman Bold Italic" pitchFamily="-84" charset="0"/>
                        </a:rPr>
                        <a:t>24 278 180</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Pct val="171000"/>
                        <a:buFont typeface="Gill Sans" pitchFamily="-84" charset="0"/>
                        <a:buNone/>
                        <a:tabLst/>
                      </a:pPr>
                      <a:r>
                        <a:rPr kumimoji="0" lang="en-US" sz="2000" b="0" i="0" u="none" strike="noStrike" cap="none" normalizeH="0" baseline="0" smtClean="0">
                          <a:ln>
                            <a:noFill/>
                          </a:ln>
                          <a:solidFill>
                            <a:schemeClr val="tx1"/>
                          </a:solidFill>
                          <a:effectLst/>
                          <a:latin typeface="Times New Roman Bold Italic" pitchFamily="-84" charset="0"/>
                          <a:ea typeface="ヒラギノ角ゴ ProN W3" pitchFamily="-84" charset="-128"/>
                          <a:sym typeface="Times New Roman Bold Italic" pitchFamily="-84" charset="0"/>
                        </a:rPr>
                        <a:t>27 236 157</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Pct val="171000"/>
                        <a:buFont typeface="Gill Sans" pitchFamily="-84" charset="0"/>
                        <a:buNone/>
                        <a:tabLst/>
                      </a:pPr>
                      <a:r>
                        <a:rPr kumimoji="0" lang="en-US" sz="2000" b="0" i="0" u="none" strike="noStrike" cap="none" normalizeH="0" baseline="0" smtClean="0">
                          <a:ln>
                            <a:noFill/>
                          </a:ln>
                          <a:solidFill>
                            <a:schemeClr val="tx1"/>
                          </a:solidFill>
                          <a:effectLst/>
                          <a:latin typeface="Times New Roman Bold Italic" pitchFamily="-84" charset="0"/>
                          <a:ea typeface="ヒラギノ角ゴ ProN W3" pitchFamily="-84" charset="-128"/>
                          <a:sym typeface="Times New Roman Bold Italic" pitchFamily="-84" charset="0"/>
                        </a:rPr>
                        <a:t>30 489 933</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Pct val="171000"/>
                        <a:buFont typeface="Gill Sans" pitchFamily="-84" charset="0"/>
                        <a:buNone/>
                        <a:tabLst/>
                      </a:pPr>
                      <a:r>
                        <a:rPr kumimoji="0" lang="en-US" sz="2000" b="0" i="0" u="none" strike="noStrike" cap="none" normalizeH="0" baseline="0" smtClean="0">
                          <a:ln>
                            <a:noFill/>
                          </a:ln>
                          <a:solidFill>
                            <a:schemeClr val="tx1"/>
                          </a:solidFill>
                          <a:effectLst/>
                          <a:latin typeface="Times New Roman Bold Italic" pitchFamily="-84" charset="0"/>
                          <a:ea typeface="ヒラギノ角ゴ ProN W3" pitchFamily="-84" charset="-128"/>
                          <a:sym typeface="Times New Roman Bold Italic" pitchFamily="-84" charset="0"/>
                        </a:rPr>
                        <a:t>34</a:t>
                      </a:r>
                      <a:r>
                        <a:rPr kumimoji="0" lang="ru-RU" sz="2000" b="0" i="0" u="none" strike="noStrike" cap="none" normalizeH="0" baseline="0" smtClean="0">
                          <a:ln>
                            <a:noFill/>
                          </a:ln>
                          <a:solidFill>
                            <a:schemeClr val="tx1"/>
                          </a:solidFill>
                          <a:effectLst/>
                          <a:latin typeface="Times New Roman Bold Italic" pitchFamily="-84" charset="0"/>
                          <a:ea typeface="ヒラギノ角ゴ ProN W3" pitchFamily="-84" charset="-128"/>
                          <a:sym typeface="Times New Roman Bold Italic" pitchFamily="-84" charset="0"/>
                        </a:rPr>
                        <a:t> </a:t>
                      </a:r>
                      <a:r>
                        <a:rPr kumimoji="0" lang="en-US" sz="2000" b="0" i="0" u="none" strike="noStrike" cap="none" normalizeH="0" baseline="0" smtClean="0">
                          <a:ln>
                            <a:noFill/>
                          </a:ln>
                          <a:solidFill>
                            <a:schemeClr val="tx1"/>
                          </a:solidFill>
                          <a:effectLst/>
                          <a:latin typeface="Times New Roman Bold Italic" pitchFamily="-84" charset="0"/>
                          <a:ea typeface="ヒラギノ角ゴ ProN W3" pitchFamily="-84" charset="-128"/>
                          <a:sym typeface="Times New Roman Bold Italic" pitchFamily="-84" charset="0"/>
                        </a:rPr>
                        <a:t>069</a:t>
                      </a:r>
                      <a:r>
                        <a:rPr kumimoji="0" lang="ru-RU" sz="2000" b="0" i="0" u="none" strike="noStrike" cap="none" normalizeH="0" baseline="0" smtClean="0">
                          <a:ln>
                            <a:noFill/>
                          </a:ln>
                          <a:solidFill>
                            <a:schemeClr val="tx1"/>
                          </a:solidFill>
                          <a:effectLst/>
                          <a:latin typeface="Times New Roman Bold Italic" pitchFamily="-84" charset="0"/>
                          <a:ea typeface="ヒラギノ角ゴ ProN W3" pitchFamily="-84" charset="-128"/>
                          <a:sym typeface="Times New Roman Bold Italic" pitchFamily="-84" charset="0"/>
                        </a:rPr>
                        <a:t> </a:t>
                      </a:r>
                      <a:r>
                        <a:rPr kumimoji="0" lang="en-US" sz="2000" b="0" i="0" u="none" strike="noStrike" cap="none" normalizeH="0" baseline="0" smtClean="0">
                          <a:ln>
                            <a:noFill/>
                          </a:ln>
                          <a:solidFill>
                            <a:schemeClr val="tx1"/>
                          </a:solidFill>
                          <a:effectLst/>
                          <a:latin typeface="Times New Roman Bold Italic" pitchFamily="-84" charset="0"/>
                          <a:ea typeface="ヒラギノ角ゴ ProN W3" pitchFamily="-84" charset="-128"/>
                          <a:sym typeface="Times New Roman Bold Italic" pitchFamily="-84" charset="0"/>
                        </a:rPr>
                        <a:t>087</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Pct val="171000"/>
                        <a:buFont typeface="Gill Sans" pitchFamily="-84" charset="0"/>
                        <a:buNone/>
                        <a:tabLst>
                          <a:tab pos="914400" algn="l"/>
                        </a:tabLst>
                      </a:pPr>
                      <a:endParaRPr kumimoji="0" lang="ru-RU" sz="2000" b="0" i="0" u="none" strike="noStrike" cap="none" normalizeH="0" baseline="0" smtClean="0">
                        <a:ln>
                          <a:noFill/>
                        </a:ln>
                        <a:solidFill>
                          <a:schemeClr val="tx1"/>
                        </a:solidFill>
                        <a:effectLst/>
                        <a:latin typeface="Times New Roman" pitchFamily="18" charset="0"/>
                        <a:ea typeface="ヒラギノ明朝 ProN W3" pitchFamily="-84" charset="-128"/>
                        <a:sym typeface="Times New Roman" pitchFamily="18" charset="0"/>
                      </a:endParaRP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r>
              <a:tr h="879475">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pitchFamily="-84" charset="0"/>
                        <a:buNone/>
                        <a:tabLst>
                          <a:tab pos="914400" algn="l"/>
                        </a:tabLst>
                      </a:pPr>
                      <a:r>
                        <a:rPr kumimoji="0" lang="uz-Cyrl-UZ" sz="2000" b="0" i="0" u="none" strike="noStrike" cap="none" normalizeH="0" baseline="0" smtClean="0">
                          <a:ln>
                            <a:noFill/>
                          </a:ln>
                          <a:solidFill>
                            <a:schemeClr val="tx1"/>
                          </a:solidFill>
                          <a:effectLst/>
                          <a:latin typeface="Arial" pitchFamily="34" charset="0"/>
                          <a:ea typeface="ＭＳ Ｐゴシック" pitchFamily="-84" charset="-128"/>
                          <a:sym typeface="Times New Roman Bold" pitchFamily="-84" charset="0"/>
                        </a:rPr>
                        <a:t>Соф жорий қиймати</a:t>
                      </a:r>
                      <a:endParaRPr kumimoji="0" lang="ru-RU" sz="2000" b="0" i="0" u="none" strike="noStrike" cap="none" normalizeH="0" baseline="0" smtClean="0">
                        <a:ln>
                          <a:noFill/>
                        </a:ln>
                        <a:solidFill>
                          <a:schemeClr val="tx1"/>
                        </a:solidFill>
                        <a:effectLst/>
                        <a:latin typeface="Times New Roman Bold" pitchFamily="-84" charset="0"/>
                        <a:ea typeface="ヒラギノ角ゴ ProN W3" pitchFamily="-84" charset="-128"/>
                        <a:sym typeface="Times New Roman Bold" pitchFamily="-84" charset="0"/>
                      </a:endParaRP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Pct val="171000"/>
                        <a:buFont typeface="Gill Sans" pitchFamily="-84" charset="0"/>
                        <a:buNone/>
                        <a:tabLst/>
                      </a:pPr>
                      <a:endParaRPr kumimoji="0" lang="ru-RU" sz="2000" b="0" i="0" u="none" strike="noStrike" cap="none" normalizeH="0" baseline="0" smtClean="0">
                        <a:ln>
                          <a:noFill/>
                        </a:ln>
                        <a:solidFill>
                          <a:schemeClr val="tx1"/>
                        </a:solidFill>
                        <a:effectLst/>
                        <a:latin typeface="Times New Roman" pitchFamily="18" charset="0"/>
                        <a:ea typeface="ヒラギノ明朝 ProN W3" pitchFamily="-84" charset="-128"/>
                        <a:sym typeface="Times New Roman" pitchFamily="18" charset="0"/>
                      </a:endParaRP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Pct val="171000"/>
                        <a:buFont typeface="Gill Sans" pitchFamily="-84" charset="0"/>
                        <a:buNone/>
                        <a:tabLst/>
                      </a:pPr>
                      <a:endParaRPr kumimoji="0" lang="ru-RU" sz="2000" b="0" i="0" u="none" strike="noStrike" cap="none" normalizeH="0" baseline="0" smtClean="0">
                        <a:ln>
                          <a:noFill/>
                        </a:ln>
                        <a:solidFill>
                          <a:schemeClr val="tx1"/>
                        </a:solidFill>
                        <a:effectLst/>
                        <a:latin typeface="Times New Roman" pitchFamily="18" charset="0"/>
                        <a:ea typeface="ヒラギノ明朝 ProN W3" pitchFamily="-84" charset="-128"/>
                        <a:sym typeface="Times New Roman" pitchFamily="18" charset="0"/>
                      </a:endParaRP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Pct val="171000"/>
                        <a:buFont typeface="Gill Sans" pitchFamily="-84" charset="0"/>
                        <a:buNone/>
                        <a:tabLst/>
                      </a:pPr>
                      <a:endParaRPr kumimoji="0" lang="ru-RU" sz="2000" b="0" i="0" u="none" strike="noStrike" cap="none" normalizeH="0" baseline="0" smtClean="0">
                        <a:ln>
                          <a:noFill/>
                        </a:ln>
                        <a:solidFill>
                          <a:schemeClr val="tx1"/>
                        </a:solidFill>
                        <a:effectLst/>
                        <a:latin typeface="Times New Roman" pitchFamily="18" charset="0"/>
                        <a:ea typeface="ヒラギノ明朝 ProN W3" pitchFamily="-84" charset="-128"/>
                        <a:sym typeface="Times New Roman" pitchFamily="18" charset="0"/>
                      </a:endParaRP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Pct val="171000"/>
                        <a:buFont typeface="Gill Sans" pitchFamily="-84" charset="0"/>
                        <a:buNone/>
                        <a:tabLst/>
                      </a:pPr>
                      <a:endParaRPr kumimoji="0" lang="ru-RU" sz="2000" b="0" i="0" u="none" strike="noStrike" cap="none" normalizeH="0" baseline="0" smtClean="0">
                        <a:ln>
                          <a:noFill/>
                        </a:ln>
                        <a:solidFill>
                          <a:schemeClr val="tx1"/>
                        </a:solidFill>
                        <a:effectLst/>
                        <a:latin typeface="Times New Roman" pitchFamily="18" charset="0"/>
                        <a:ea typeface="ヒラギノ明朝 ProN W3" pitchFamily="-84" charset="-128"/>
                        <a:sym typeface="Times New Roman" pitchFamily="18" charset="0"/>
                      </a:endParaRP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Pct val="171000"/>
                        <a:buFont typeface="Gill Sans" pitchFamily="-84" charset="0"/>
                        <a:buNone/>
                        <a:tabLst/>
                      </a:pPr>
                      <a:endParaRPr kumimoji="0" lang="ru-RU" sz="2000" b="0" i="0" u="none" strike="noStrike" cap="none" normalizeH="0" baseline="0" smtClean="0">
                        <a:ln>
                          <a:noFill/>
                        </a:ln>
                        <a:solidFill>
                          <a:schemeClr val="tx1"/>
                        </a:solidFill>
                        <a:effectLst/>
                        <a:latin typeface="Times New Roman" pitchFamily="18" charset="0"/>
                        <a:ea typeface="ヒラギノ明朝 ProN W3" pitchFamily="-84" charset="-128"/>
                        <a:sym typeface="Times New Roman" pitchFamily="18" charset="0"/>
                      </a:endParaRP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Pct val="171000"/>
                        <a:buFont typeface="Gill Sans" pitchFamily="-84" charset="0"/>
                        <a:buNone/>
                        <a:tabLst/>
                      </a:pPr>
                      <a:r>
                        <a:rPr kumimoji="0" lang="en-US" sz="2000" b="0" i="0" u="none" strike="noStrike" cap="none" normalizeH="0" baseline="0" smtClean="0">
                          <a:ln>
                            <a:noFill/>
                          </a:ln>
                          <a:solidFill>
                            <a:schemeClr val="tx1"/>
                          </a:solidFill>
                          <a:effectLst/>
                          <a:latin typeface="Times New Roman Bold" pitchFamily="-84" charset="0"/>
                          <a:ea typeface="ヒラギノ角ゴ ProN W3" pitchFamily="-84" charset="-128"/>
                          <a:sym typeface="Times New Roman Bold" pitchFamily="-84" charset="0"/>
                        </a:rPr>
                        <a:t>8</a:t>
                      </a:r>
                      <a:r>
                        <a:rPr kumimoji="0" lang="ru-RU" sz="2000" b="0" i="0" u="none" strike="noStrike" cap="none" normalizeH="0" baseline="0" smtClean="0">
                          <a:ln>
                            <a:noFill/>
                          </a:ln>
                          <a:solidFill>
                            <a:schemeClr val="tx1"/>
                          </a:solidFill>
                          <a:effectLst/>
                          <a:latin typeface="Times New Roman Bold" pitchFamily="-84" charset="0"/>
                          <a:ea typeface="ヒラギノ角ゴ ProN W3" pitchFamily="-84" charset="-128"/>
                          <a:sym typeface="Times New Roman Bold" pitchFamily="-84" charset="0"/>
                        </a:rPr>
                        <a:t> </a:t>
                      </a:r>
                      <a:r>
                        <a:rPr kumimoji="0" lang="en-US" sz="2000" b="0" i="0" u="none" strike="noStrike" cap="none" normalizeH="0" baseline="0" smtClean="0">
                          <a:ln>
                            <a:noFill/>
                          </a:ln>
                          <a:solidFill>
                            <a:schemeClr val="tx1"/>
                          </a:solidFill>
                          <a:effectLst/>
                          <a:latin typeface="Times New Roman Bold" pitchFamily="-84" charset="0"/>
                          <a:ea typeface="ヒラギノ角ゴ ProN W3" pitchFamily="-84" charset="-128"/>
                          <a:sym typeface="Times New Roman Bold" pitchFamily="-84" charset="0"/>
                        </a:rPr>
                        <a:t>365</a:t>
                      </a:r>
                      <a:r>
                        <a:rPr kumimoji="0" lang="ru-RU" sz="2000" b="0" i="0" u="none" strike="noStrike" cap="none" normalizeH="0" baseline="0" smtClean="0">
                          <a:ln>
                            <a:noFill/>
                          </a:ln>
                          <a:solidFill>
                            <a:schemeClr val="tx1"/>
                          </a:solidFill>
                          <a:effectLst/>
                          <a:latin typeface="Times New Roman Bold" pitchFamily="-84" charset="0"/>
                          <a:ea typeface="ヒラギノ角ゴ ProN W3" pitchFamily="-84" charset="-128"/>
                          <a:sym typeface="Times New Roman Bold" pitchFamily="-84" charset="0"/>
                        </a:rPr>
                        <a:t> </a:t>
                      </a:r>
                      <a:r>
                        <a:rPr kumimoji="0" lang="en-US" sz="2000" b="0" i="0" u="none" strike="noStrike" cap="none" normalizeH="0" baseline="0" smtClean="0">
                          <a:ln>
                            <a:noFill/>
                          </a:ln>
                          <a:solidFill>
                            <a:schemeClr val="tx1"/>
                          </a:solidFill>
                          <a:effectLst/>
                          <a:latin typeface="Times New Roman Bold" pitchFamily="-84" charset="0"/>
                          <a:ea typeface="ヒラギノ角ゴ ProN W3" pitchFamily="-84" charset="-128"/>
                          <a:sym typeface="Times New Roman Bold" pitchFamily="-84" charset="0"/>
                        </a:rPr>
                        <a:t>183</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spd="slow"/>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Grp="1" noChangeArrowheads="1"/>
          </p:cNvSpPr>
          <p:nvPr>
            <p:ph type="title"/>
          </p:nvPr>
        </p:nvSpPr>
        <p:spPr>
          <a:xfrm>
            <a:off x="1270000" y="254000"/>
            <a:ext cx="11188700" cy="1016000"/>
          </a:xfrm>
        </p:spPr>
        <p:txBody>
          <a:bodyPr/>
          <a:lstStyle/>
          <a:p>
            <a:r>
              <a:rPr lang="uz-Cyrl-UZ" sz="3400" smtClean="0">
                <a:latin typeface="Times New Roman" pitchFamily="18" charset="0"/>
                <a:cs typeface="Times New Roman" pitchFamily="18" charset="0"/>
                <a:sym typeface="Times New Roman" pitchFamily="18" charset="0"/>
              </a:rPr>
              <a:t>Натижаларни Наманган вилоятига э</a:t>
            </a:r>
            <a:r>
              <a:rPr lang="en-US" sz="3400" smtClean="0">
                <a:latin typeface="Times New Roman" pitchFamily="18" charset="0"/>
                <a:cs typeface="Times New Roman" pitchFamily="18" charset="0"/>
                <a:sym typeface="Times New Roman" pitchFamily="18" charset="0"/>
              </a:rPr>
              <a:t>кстраполяция</a:t>
            </a:r>
            <a:r>
              <a:rPr lang="uz-Cyrl-UZ" sz="3400" smtClean="0">
                <a:latin typeface="Times New Roman" pitchFamily="18" charset="0"/>
                <a:cs typeface="Times New Roman" pitchFamily="18" charset="0"/>
                <a:sym typeface="Times New Roman" pitchFamily="18" charset="0"/>
              </a:rPr>
              <a:t> қилиш</a:t>
            </a:r>
            <a:endParaRPr lang="en-US" sz="3400" smtClean="0">
              <a:latin typeface="Times New Roman" pitchFamily="18" charset="0"/>
              <a:ea typeface="ヒラギノ明朝 ProN W3" pitchFamily="-84" charset="-128"/>
              <a:sym typeface="Times New Roman" pitchFamily="18" charset="0"/>
            </a:endParaRPr>
          </a:p>
        </p:txBody>
      </p:sp>
      <p:sp>
        <p:nvSpPr>
          <p:cNvPr id="20482" name="Rectangle 2"/>
          <p:cNvSpPr>
            <a:spLocks noGrp="1" noChangeArrowheads="1"/>
          </p:cNvSpPr>
          <p:nvPr>
            <p:ph idx="1"/>
          </p:nvPr>
        </p:nvSpPr>
        <p:spPr>
          <a:xfrm>
            <a:off x="1168400" y="1358900"/>
            <a:ext cx="11290300" cy="8153400"/>
          </a:xfrm>
        </p:spPr>
        <p:txBody>
          <a:bodyPr/>
          <a:lstStyle/>
          <a:p>
            <a:pPr marL="889000"/>
            <a:endParaRPr lang="ru-RU" smtClean="0"/>
          </a:p>
        </p:txBody>
      </p:sp>
      <p:graphicFrame>
        <p:nvGraphicFramePr>
          <p:cNvPr id="20586" name="Group 106"/>
          <p:cNvGraphicFramePr>
            <a:graphicFrameLocks noGrp="1"/>
          </p:cNvGraphicFramePr>
          <p:nvPr/>
        </p:nvGraphicFramePr>
        <p:xfrm>
          <a:off x="1168400" y="1370013"/>
          <a:ext cx="11326813" cy="8115305"/>
        </p:xfrm>
        <a:graphic>
          <a:graphicData uri="http://schemas.openxmlformats.org/drawingml/2006/table">
            <a:tbl>
              <a:tblPr/>
              <a:tblGrid>
                <a:gridCol w="3273425"/>
                <a:gridCol w="1638300"/>
                <a:gridCol w="2608263"/>
                <a:gridCol w="2230437"/>
                <a:gridCol w="1576388"/>
              </a:tblGrid>
              <a:tr h="712788">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pitchFamily="-84" charset="0"/>
                        <a:buNone/>
                        <a:tabLst>
                          <a:tab pos="914400" algn="l"/>
                        </a:tabLst>
                      </a:pPr>
                      <a:r>
                        <a:rPr kumimoji="0" lang="uz-Cyrl-UZ" sz="2000" b="0" i="0" u="none" strike="noStrike" cap="none" normalizeH="0" baseline="0" smtClean="0">
                          <a:ln>
                            <a:noFill/>
                          </a:ln>
                          <a:solidFill>
                            <a:schemeClr val="tx1"/>
                          </a:solidFill>
                          <a:effectLst/>
                          <a:latin typeface="Times New Roman" pitchFamily="18" charset="0"/>
                          <a:ea typeface="ＭＳ Ｐゴシック" pitchFamily="-84" charset="-128"/>
                          <a:cs typeface="Times New Roman" pitchFamily="18" charset="0"/>
                          <a:sym typeface="Times New Roman" pitchFamily="18" charset="0"/>
                        </a:rPr>
                        <a:t>Р</a:t>
                      </a:r>
                      <a:r>
                        <a:rPr kumimoji="0" lang="ru-RU" sz="2000" b="0" i="0" u="none" strike="noStrike" cap="none" normalizeH="0" baseline="0" smtClean="0">
                          <a:ln>
                            <a:noFill/>
                          </a:ln>
                          <a:solidFill>
                            <a:schemeClr val="tx1"/>
                          </a:solidFill>
                          <a:effectLst/>
                          <a:latin typeface="Times New Roman" pitchFamily="18" charset="0"/>
                          <a:ea typeface="ヒラギノ角ゴ ProN W3" pitchFamily="-84" charset="-128"/>
                          <a:cs typeface="Times New Roman" pitchFamily="18" charset="0"/>
                          <a:sym typeface="Times New Roman" pitchFamily="18" charset="0"/>
                        </a:rPr>
                        <a:t>есурс</a:t>
                      </a:r>
                      <a:r>
                        <a:rPr kumimoji="0" lang="uz-Cyrl-UZ" sz="2000" b="0" i="0" u="none" strike="noStrike" cap="none" normalizeH="0" baseline="0" smtClean="0">
                          <a:ln>
                            <a:noFill/>
                          </a:ln>
                          <a:solidFill>
                            <a:schemeClr val="tx1"/>
                          </a:solidFill>
                          <a:effectLst/>
                          <a:latin typeface="Times New Roman" pitchFamily="18" charset="0"/>
                          <a:ea typeface="ＭＳ Ｐゴシック" pitchFamily="-84" charset="-128"/>
                          <a:cs typeface="Times New Roman" pitchFamily="18" charset="0"/>
                          <a:sym typeface="Times New Roman" pitchFamily="18" charset="0"/>
                        </a:rPr>
                        <a:t>ларни тежаш ва фойда </a:t>
                      </a:r>
                      <a:endParaRPr kumimoji="0" lang="ru-RU" sz="2000" b="0" i="0" u="none" strike="noStrike" cap="none" normalizeH="0" baseline="0" smtClean="0">
                        <a:ln>
                          <a:noFill/>
                        </a:ln>
                        <a:solidFill>
                          <a:schemeClr val="tx1"/>
                        </a:solidFill>
                        <a:effectLst/>
                        <a:latin typeface="Times New Roman" pitchFamily="18" charset="0"/>
                        <a:ea typeface="ヒラギノ角ゴ ProN W3" pitchFamily="-84" charset="-128"/>
                        <a:sym typeface="Times New Roman" pitchFamily="18" charset="0"/>
                      </a:endParaRP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pitchFamily="-84" charset="0"/>
                        <a:buNone/>
                        <a:tabLst>
                          <a:tab pos="914400" algn="l"/>
                        </a:tabLst>
                      </a:pPr>
                      <a:r>
                        <a:rPr kumimoji="0" lang="uz-Cyrl-UZ" sz="2000" b="0" i="0" u="none" strike="noStrike" cap="none" normalizeH="0" baseline="0" smtClean="0">
                          <a:ln>
                            <a:noFill/>
                          </a:ln>
                          <a:solidFill>
                            <a:schemeClr val="tx1"/>
                          </a:solidFill>
                          <a:effectLst/>
                          <a:latin typeface="Times New Roman" pitchFamily="18" charset="0"/>
                          <a:ea typeface="ＭＳ Ｐゴシック" pitchFamily="-84" charset="-128"/>
                          <a:cs typeface="Times New Roman" pitchFamily="18" charset="0"/>
                          <a:sym typeface="Times New Roman" pitchFamily="18" charset="0"/>
                        </a:rPr>
                        <a:t>Ўлчов бирлиги</a:t>
                      </a:r>
                      <a:endParaRPr kumimoji="0" lang="ru-RU" sz="2000" b="0" i="0" u="none" strike="noStrike" cap="none" normalizeH="0" baseline="0" smtClean="0">
                        <a:ln>
                          <a:noFill/>
                        </a:ln>
                        <a:solidFill>
                          <a:schemeClr val="tx1"/>
                        </a:solidFill>
                        <a:effectLst/>
                        <a:latin typeface="Times New Roman" pitchFamily="18" charset="0"/>
                        <a:ea typeface="ヒラギノ角ゴ ProN W3" pitchFamily="-84" charset="-128"/>
                        <a:cs typeface="Times New Roman" pitchFamily="18" charset="0"/>
                        <a:sym typeface="Times New Roman" pitchFamily="18" charset="0"/>
                      </a:endParaRP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pitchFamily="-84" charset="0"/>
                        <a:buNone/>
                        <a:tabLst>
                          <a:tab pos="914400" algn="l"/>
                        </a:tabLst>
                      </a:pPr>
                      <a:r>
                        <a:rPr kumimoji="0" lang="uz-Cyrl-UZ" sz="2000" b="0" i="0" u="none" strike="noStrike" cap="none" normalizeH="0" baseline="0" smtClean="0">
                          <a:ln>
                            <a:noFill/>
                          </a:ln>
                          <a:solidFill>
                            <a:schemeClr val="tx1"/>
                          </a:solidFill>
                          <a:effectLst/>
                          <a:latin typeface="Times New Roman" pitchFamily="18" charset="0"/>
                          <a:ea typeface="ＭＳ Ｐゴシック" pitchFamily="-84" charset="-128"/>
                          <a:cs typeface="Times New Roman" pitchFamily="18" charset="0"/>
                          <a:sym typeface="Times New Roman" pitchFamily="18" charset="0"/>
                        </a:rPr>
                        <a:t>Пахта</a:t>
                      </a:r>
                      <a:r>
                        <a:rPr kumimoji="0" lang="ru-RU" sz="2000" b="0" i="0" u="none" strike="noStrike" cap="none" normalizeH="0" baseline="0" smtClean="0">
                          <a:ln>
                            <a:noFill/>
                          </a:ln>
                          <a:solidFill>
                            <a:schemeClr val="tx1"/>
                          </a:solidFill>
                          <a:effectLst/>
                          <a:latin typeface="Times New Roman" pitchFamily="18" charset="0"/>
                          <a:ea typeface="ヒラギノ角ゴ ProN W3" pitchFamily="-84" charset="-128"/>
                          <a:cs typeface="Times New Roman" pitchFamily="18" charset="0"/>
                          <a:sym typeface="Times New Roman" pitchFamily="18" charset="0"/>
                        </a:rPr>
                        <a:t>, 86 600 га</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pitchFamily="-84" charset="0"/>
                        <a:buNone/>
                        <a:tabLst>
                          <a:tab pos="914400" algn="l"/>
                        </a:tabLst>
                      </a:pPr>
                      <a:r>
                        <a:rPr kumimoji="0" lang="uz-Cyrl-UZ" sz="2000" b="0" i="0" u="none" strike="noStrike" cap="none" normalizeH="0" baseline="0" smtClean="0">
                          <a:ln>
                            <a:noFill/>
                          </a:ln>
                          <a:solidFill>
                            <a:schemeClr val="tx1"/>
                          </a:solidFill>
                          <a:effectLst/>
                          <a:latin typeface="Times New Roman" pitchFamily="18" charset="0"/>
                          <a:ea typeface="ＭＳ Ｐゴシック" pitchFamily="-84" charset="-128"/>
                          <a:cs typeface="Times New Roman" pitchFamily="18" charset="0"/>
                          <a:sym typeface="Times New Roman" pitchFamily="18" charset="0"/>
                        </a:rPr>
                        <a:t>Буғдой</a:t>
                      </a:r>
                      <a:r>
                        <a:rPr kumimoji="0" lang="ru-RU" sz="2000" b="0" i="0" u="none" strike="noStrike" cap="none" normalizeH="0" baseline="0" smtClean="0">
                          <a:ln>
                            <a:noFill/>
                          </a:ln>
                          <a:solidFill>
                            <a:schemeClr val="tx1"/>
                          </a:solidFill>
                          <a:effectLst/>
                          <a:latin typeface="Times New Roman" pitchFamily="18" charset="0"/>
                          <a:ea typeface="ヒラギノ角ゴ ProN W3" pitchFamily="-84" charset="-128"/>
                          <a:cs typeface="Times New Roman" pitchFamily="18" charset="0"/>
                          <a:sym typeface="Times New Roman" pitchFamily="18" charset="0"/>
                        </a:rPr>
                        <a:t>,</a:t>
                      </a:r>
                      <a:r>
                        <a:rPr kumimoji="0" lang="uz-Cyrl-UZ" sz="2000" b="0" i="0" u="none" strike="noStrike" cap="none" normalizeH="0" baseline="0" smtClean="0">
                          <a:ln>
                            <a:noFill/>
                          </a:ln>
                          <a:solidFill>
                            <a:schemeClr val="tx1"/>
                          </a:solidFill>
                          <a:effectLst/>
                          <a:latin typeface="Times New Roman" pitchFamily="18" charset="0"/>
                          <a:ea typeface="ＭＳ Ｐゴシック" pitchFamily="-84" charset="-128"/>
                          <a:cs typeface="Times New Roman" pitchFamily="18" charset="0"/>
                          <a:sym typeface="Times New Roman" pitchFamily="18" charset="0"/>
                        </a:rPr>
                        <a:t> </a:t>
                      </a:r>
                      <a:r>
                        <a:rPr kumimoji="0" lang="ru-RU" sz="2000" b="0" i="0" u="none" strike="noStrike" cap="none" normalizeH="0" baseline="0" smtClean="0">
                          <a:ln>
                            <a:noFill/>
                          </a:ln>
                          <a:solidFill>
                            <a:schemeClr val="tx1"/>
                          </a:solidFill>
                          <a:effectLst/>
                          <a:latin typeface="Times New Roman" pitchFamily="18" charset="0"/>
                          <a:ea typeface="ヒラギノ角ゴ ProN W3" pitchFamily="-84" charset="-128"/>
                          <a:sym typeface="Times New Roman" pitchFamily="18" charset="0"/>
                        </a:rPr>
                        <a:t> 8 900 га</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pitchFamily="-84" charset="0"/>
                        <a:buNone/>
                        <a:tabLst>
                          <a:tab pos="914400" algn="l"/>
                        </a:tabLst>
                      </a:pPr>
                      <a:r>
                        <a:rPr kumimoji="0" lang="uz-Cyrl-UZ" sz="2000" b="0" i="0" u="none" strike="noStrike" cap="none" normalizeH="0" baseline="0" smtClean="0">
                          <a:ln>
                            <a:noFill/>
                          </a:ln>
                          <a:solidFill>
                            <a:schemeClr val="tx1"/>
                          </a:solidFill>
                          <a:effectLst/>
                          <a:latin typeface="Times New Roman" pitchFamily="18" charset="0"/>
                          <a:ea typeface="ＭＳ Ｐゴシック" pitchFamily="-84" charset="-128"/>
                          <a:cs typeface="Times New Roman" pitchFamily="18" charset="0"/>
                          <a:sym typeface="Times New Roman" pitchFamily="18" charset="0"/>
                        </a:rPr>
                        <a:t>Жами </a:t>
                      </a:r>
                      <a:endParaRPr kumimoji="0" lang="ru-RU" sz="2000" b="0" i="0" u="none" strike="noStrike" cap="none" normalizeH="0" baseline="0" smtClean="0">
                        <a:ln>
                          <a:noFill/>
                        </a:ln>
                        <a:solidFill>
                          <a:schemeClr val="tx1"/>
                        </a:solidFill>
                        <a:effectLst/>
                        <a:latin typeface="Times New Roman" pitchFamily="18" charset="0"/>
                        <a:ea typeface="ヒラギノ角ゴ ProN W3" pitchFamily="-84" charset="-128"/>
                        <a:cs typeface="Times New Roman" pitchFamily="18" charset="0"/>
                        <a:sym typeface="Times New Roman" pitchFamily="18" charset="0"/>
                      </a:endParaRP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r>
              <a:tr h="447675">
                <a:tc rowSpan="2">
                  <a:txBody>
                    <a:bodyPr/>
                    <a:lstStyle/>
                    <a:p>
                      <a:pPr marL="90488" marR="0" lvl="0" indent="0" algn="l" defTabSz="914400" rtl="0" eaLnBrk="1" fontAlgn="base" latinLnBrk="0" hangingPunct="1">
                        <a:lnSpc>
                          <a:spcPct val="100000"/>
                        </a:lnSpc>
                        <a:spcBef>
                          <a:spcPct val="0"/>
                        </a:spcBef>
                        <a:spcAft>
                          <a:spcPct val="0"/>
                        </a:spcAft>
                        <a:buClrTx/>
                        <a:buSzPct val="171000"/>
                        <a:buFont typeface="Gill Sans" pitchFamily="-84" charset="0"/>
                        <a:buNone/>
                        <a:tabLst>
                          <a:tab pos="914400" algn="l"/>
                        </a:tabLst>
                      </a:pPr>
                      <a:r>
                        <a:rPr kumimoji="0" lang="uz-Cyrl-UZ" sz="2000" b="0" i="0" u="none" strike="noStrike" cap="none" normalizeH="0" baseline="0" smtClean="0">
                          <a:ln>
                            <a:noFill/>
                          </a:ln>
                          <a:solidFill>
                            <a:schemeClr val="tx1"/>
                          </a:solidFill>
                          <a:effectLst/>
                          <a:latin typeface="Times New Roman" pitchFamily="18" charset="0"/>
                          <a:ea typeface="ＭＳ Ｐゴシック" pitchFamily="-84" charset="-128"/>
                          <a:cs typeface="Times New Roman" pitchFamily="18" charset="0"/>
                          <a:sym typeface="Times New Roman" pitchFamily="18" charset="0"/>
                        </a:rPr>
                        <a:t>Сув </a:t>
                      </a:r>
                      <a:endParaRPr kumimoji="0" lang="ru-RU" sz="2000" b="0" i="0" u="none" strike="noStrike" cap="none" normalizeH="0" baseline="0" smtClean="0">
                        <a:ln>
                          <a:noFill/>
                        </a:ln>
                        <a:solidFill>
                          <a:schemeClr val="tx1"/>
                        </a:solidFill>
                        <a:effectLst/>
                        <a:latin typeface="Times New Roman" pitchFamily="18" charset="0"/>
                        <a:ea typeface="ＭＳ Ｐゴシック" pitchFamily="-84" charset="-128"/>
                        <a:cs typeface="Times New Roman" pitchFamily="18" charset="0"/>
                        <a:sym typeface="Times New Roman" pitchFamily="18" charset="0"/>
                      </a:endParaRP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pitchFamily="-84" charset="0"/>
                        <a:buNone/>
                        <a:tabLst>
                          <a:tab pos="914400" algn="l"/>
                        </a:tabLst>
                      </a:pPr>
                      <a:r>
                        <a:rPr kumimoji="0" lang="ru-RU" sz="2000" b="0" i="0" u="none" strike="noStrike" cap="none" normalizeH="0" baseline="0" smtClean="0">
                          <a:ln>
                            <a:noFill/>
                          </a:ln>
                          <a:solidFill>
                            <a:schemeClr val="tx1"/>
                          </a:solidFill>
                          <a:effectLst/>
                          <a:latin typeface="Times New Roman" pitchFamily="18" charset="0"/>
                          <a:ea typeface="ヒラギノ角ゴ ProN W3" pitchFamily="-84" charset="-128"/>
                          <a:cs typeface="Times New Roman" pitchFamily="18" charset="0"/>
                          <a:sym typeface="Times New Roman" pitchFamily="18" charset="0"/>
                        </a:rPr>
                        <a:t>млн. м</a:t>
                      </a:r>
                      <a:r>
                        <a:rPr kumimoji="0" lang="ru-RU" sz="2000" b="0" i="0" u="none" strike="noStrike" cap="none" normalizeH="0" baseline="32000" smtClean="0">
                          <a:ln>
                            <a:noFill/>
                          </a:ln>
                          <a:solidFill>
                            <a:schemeClr val="tx1"/>
                          </a:solidFill>
                          <a:effectLst/>
                          <a:latin typeface="Times New Roman" pitchFamily="18" charset="0"/>
                          <a:ea typeface="ヒラギノ角ゴ ProN W3" pitchFamily="-84" charset="-128"/>
                          <a:cs typeface="Times New Roman" pitchFamily="18" charset="0"/>
                          <a:sym typeface="Times New Roman" pitchFamily="18" charset="0"/>
                        </a:rPr>
                        <a:t>3</a:t>
                      </a:r>
                    </a:p>
                  </a:txBody>
                  <a:tcPr marL="31750" marR="31750" marT="31750" marB="3175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Pct val="171000"/>
                        <a:buFont typeface="Gill Sans" pitchFamily="-84" charset="0"/>
                        <a:buNone/>
                        <a:tabLst>
                          <a:tab pos="914400" algn="l"/>
                        </a:tabLst>
                      </a:pPr>
                      <a:r>
                        <a:rPr kumimoji="0" lang="ru-RU" sz="2000" b="0" i="0" u="none" strike="noStrike" cap="none" normalizeH="0" baseline="0" smtClean="0">
                          <a:ln>
                            <a:noFill/>
                          </a:ln>
                          <a:solidFill>
                            <a:schemeClr val="tx1"/>
                          </a:solidFill>
                          <a:effectLst/>
                          <a:latin typeface="Times New Roman" pitchFamily="18" charset="0"/>
                          <a:ea typeface="ヒラギノ角ゴ ProN W3" pitchFamily="-84" charset="-128"/>
                          <a:cs typeface="Times New Roman" pitchFamily="18" charset="0"/>
                          <a:sym typeface="Times New Roman" pitchFamily="18" charset="0"/>
                        </a:rPr>
                        <a:t>1 018</a:t>
                      </a:r>
                    </a:p>
                  </a:txBody>
                  <a:tcPr marL="31750" marR="31750" marT="31750" marB="3175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Pct val="171000"/>
                        <a:buFont typeface="Gill Sans" pitchFamily="-84" charset="0"/>
                        <a:buNone/>
                        <a:tabLst>
                          <a:tab pos="914400" algn="l"/>
                        </a:tabLst>
                      </a:pPr>
                      <a:r>
                        <a:rPr kumimoji="0" lang="ru-RU" sz="2000" b="0" i="0" u="none" strike="noStrike" cap="none" normalizeH="0" baseline="0" smtClean="0">
                          <a:ln>
                            <a:noFill/>
                          </a:ln>
                          <a:solidFill>
                            <a:schemeClr val="tx1"/>
                          </a:solidFill>
                          <a:effectLst/>
                          <a:latin typeface="Times New Roman" pitchFamily="18" charset="0"/>
                          <a:ea typeface="ヒラギノ角ゴ ProN W3" pitchFamily="-84" charset="-128"/>
                          <a:cs typeface="Times New Roman" pitchFamily="18" charset="0"/>
                          <a:sym typeface="Times New Roman" pitchFamily="18" charset="0"/>
                        </a:rPr>
                        <a:t>59</a:t>
                      </a:r>
                    </a:p>
                  </a:txBody>
                  <a:tcPr marL="31750" marR="31750" marT="31750" marB="3175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Pct val="171000"/>
                        <a:buFont typeface="Gill Sans" pitchFamily="-84" charset="0"/>
                        <a:buNone/>
                        <a:tabLst>
                          <a:tab pos="914400" algn="l"/>
                        </a:tabLst>
                      </a:pPr>
                      <a:r>
                        <a:rPr kumimoji="0" lang="ru-RU" sz="2000" b="0" i="0" u="none" strike="noStrike" cap="none" normalizeH="0" baseline="0" smtClean="0">
                          <a:ln>
                            <a:noFill/>
                          </a:ln>
                          <a:solidFill>
                            <a:schemeClr val="tx1"/>
                          </a:solidFill>
                          <a:effectLst/>
                          <a:latin typeface="Times New Roman" pitchFamily="18" charset="0"/>
                          <a:ea typeface="ヒラギノ角ゴ ProN W3" pitchFamily="-84" charset="-128"/>
                          <a:cs typeface="Times New Roman" pitchFamily="18" charset="0"/>
                          <a:sym typeface="Times New Roman" pitchFamily="18" charset="0"/>
                        </a:rPr>
                        <a:t>1 077</a:t>
                      </a:r>
                    </a:p>
                  </a:txBody>
                  <a:tcPr marL="31750" marR="31750" marT="31750" marB="3175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r>
              <a:tr h="579438">
                <a:tc v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pitchFamily="-84" charset="0"/>
                        <a:buNone/>
                        <a:tabLst>
                          <a:tab pos="914400" algn="l"/>
                        </a:tabLst>
                      </a:pPr>
                      <a:r>
                        <a:rPr kumimoji="0" lang="ru-RU" sz="2000" b="1" i="1" u="none" strike="noStrike" cap="none" normalizeH="0" baseline="0" smtClean="0">
                          <a:ln>
                            <a:noFill/>
                          </a:ln>
                          <a:solidFill>
                            <a:schemeClr val="tx1"/>
                          </a:solidFill>
                          <a:effectLst/>
                          <a:latin typeface="Times New Roman Italic" pitchFamily="-84" charset="0"/>
                          <a:ea typeface="ヒラギノ角ゴ ProN W3" pitchFamily="-84" charset="-128"/>
                          <a:sym typeface="Times New Roman Italic" pitchFamily="-84" charset="0"/>
                        </a:rPr>
                        <a:t>млн.</a:t>
                      </a:r>
                      <a:r>
                        <a:rPr kumimoji="0" lang="en-US" sz="2000" b="1" i="1" u="none" strike="noStrike" cap="none" normalizeH="0" baseline="0" smtClean="0">
                          <a:ln>
                            <a:noFill/>
                          </a:ln>
                          <a:solidFill>
                            <a:schemeClr val="tx1"/>
                          </a:solidFill>
                          <a:effectLst/>
                          <a:latin typeface="Times New Roman Italic" pitchFamily="-84" charset="0"/>
                          <a:ea typeface="ヒラギノ角ゴ ProN W3" pitchFamily="-84" charset="-128"/>
                          <a:sym typeface="Times New Roman Italic" pitchFamily="-84" charset="0"/>
                        </a:rPr>
                        <a:t> </a:t>
                      </a:r>
                      <a:r>
                        <a:rPr kumimoji="0" lang="ru-RU" sz="2000" b="1" i="1" u="none" strike="noStrike" cap="none" normalizeH="0" baseline="0" smtClean="0">
                          <a:ln>
                            <a:noFill/>
                          </a:ln>
                          <a:solidFill>
                            <a:schemeClr val="tx1"/>
                          </a:solidFill>
                          <a:effectLst/>
                          <a:latin typeface="Times New Roman Italic" pitchFamily="-84" charset="0"/>
                          <a:ea typeface="ヒラギノ角ゴ ProN W3" pitchFamily="-84" charset="-128"/>
                          <a:sym typeface="Times New Roman Italic" pitchFamily="-84" charset="0"/>
                        </a:rPr>
                        <a:t>с</a:t>
                      </a:r>
                      <a:r>
                        <a:rPr kumimoji="0" lang="uz-Cyrl-UZ" sz="2000" b="1" i="1" u="none" strike="noStrike" cap="none" normalizeH="0" baseline="0" smtClean="0">
                          <a:ln>
                            <a:noFill/>
                          </a:ln>
                          <a:solidFill>
                            <a:schemeClr val="tx1"/>
                          </a:solidFill>
                          <a:effectLst/>
                          <a:latin typeface="Arial" pitchFamily="34" charset="0"/>
                          <a:ea typeface="ヒラギノ角ゴ ProN W3" pitchFamily="-84" charset="-128"/>
                          <a:sym typeface="Times New Roman Italic" pitchFamily="-84" charset="0"/>
                        </a:rPr>
                        <a:t>ў</a:t>
                      </a:r>
                      <a:r>
                        <a:rPr kumimoji="0" lang="ru-RU" sz="2000" b="1" i="1" u="none" strike="noStrike" cap="none" normalizeH="0" baseline="0" smtClean="0">
                          <a:ln>
                            <a:noFill/>
                          </a:ln>
                          <a:solidFill>
                            <a:schemeClr val="tx1"/>
                          </a:solidFill>
                          <a:effectLst/>
                          <a:latin typeface="Times New Roman Italic" pitchFamily="-84" charset="0"/>
                          <a:ea typeface="ヒラギノ角ゴ ProN W3" pitchFamily="-84" charset="-128"/>
                          <a:sym typeface="Times New Roman Italic" pitchFamily="-84" charset="0"/>
                        </a:rPr>
                        <a:t>м</a:t>
                      </a:r>
                    </a:p>
                  </a:txBody>
                  <a:tcPr marL="31750" marR="31750" marT="31750" marB="3175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p>
                      <a:pPr marL="0" marR="0" lvl="0" indent="0" algn="r" defTabSz="914400" rtl="0" eaLnBrk="1" fontAlgn="base" latinLnBrk="0" hangingPunct="1">
                        <a:lnSpc>
                          <a:spcPct val="100000"/>
                        </a:lnSpc>
                        <a:spcBef>
                          <a:spcPct val="0"/>
                        </a:spcBef>
                        <a:spcAft>
                          <a:spcPct val="0"/>
                        </a:spcAft>
                        <a:buClrTx/>
                        <a:buSzPct val="171000"/>
                        <a:buFont typeface="Gill Sans" pitchFamily="-84" charset="0"/>
                        <a:buNone/>
                        <a:tabLst>
                          <a:tab pos="914400" algn="l"/>
                        </a:tabLst>
                      </a:pPr>
                      <a:r>
                        <a:rPr kumimoji="0" lang="ru-RU" sz="2000" b="1" i="1" u="none" strike="noStrike" cap="none" normalizeH="0" baseline="0" smtClean="0">
                          <a:ln>
                            <a:noFill/>
                          </a:ln>
                          <a:solidFill>
                            <a:schemeClr val="tx1"/>
                          </a:solidFill>
                          <a:effectLst/>
                          <a:latin typeface="Times New Roman" pitchFamily="18" charset="0"/>
                          <a:ea typeface="ヒラギノ角ゴ ProN W3" pitchFamily="-84" charset="-128"/>
                          <a:cs typeface="Times New Roman" pitchFamily="18" charset="0"/>
                          <a:sym typeface="Times New Roman" pitchFamily="18" charset="0"/>
                        </a:rPr>
                        <a:t>5 092</a:t>
                      </a:r>
                    </a:p>
                  </a:txBody>
                  <a:tcPr marL="31750" marR="31750" marT="31750" marB="3175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p>
                      <a:pPr marL="0" marR="0" lvl="0" indent="0" algn="r" defTabSz="914400" rtl="0" eaLnBrk="1" fontAlgn="base" latinLnBrk="0" hangingPunct="1">
                        <a:lnSpc>
                          <a:spcPct val="100000"/>
                        </a:lnSpc>
                        <a:spcBef>
                          <a:spcPct val="0"/>
                        </a:spcBef>
                        <a:spcAft>
                          <a:spcPct val="0"/>
                        </a:spcAft>
                        <a:buClrTx/>
                        <a:buSzPct val="171000"/>
                        <a:buFont typeface="Gill Sans" pitchFamily="-84" charset="0"/>
                        <a:buNone/>
                        <a:tabLst>
                          <a:tab pos="914400" algn="l"/>
                        </a:tabLst>
                      </a:pPr>
                      <a:r>
                        <a:rPr kumimoji="0" lang="ru-RU" sz="2000" b="1" i="1" u="none" strike="noStrike" cap="none" normalizeH="0" baseline="0" smtClean="0">
                          <a:ln>
                            <a:noFill/>
                          </a:ln>
                          <a:solidFill>
                            <a:schemeClr val="tx1"/>
                          </a:solidFill>
                          <a:effectLst/>
                          <a:latin typeface="Times New Roman" pitchFamily="18" charset="0"/>
                          <a:ea typeface="ヒラギノ角ゴ ProN W3" pitchFamily="-84" charset="-128"/>
                          <a:cs typeface="Times New Roman" pitchFamily="18" charset="0"/>
                          <a:sym typeface="Times New Roman" pitchFamily="18" charset="0"/>
                        </a:rPr>
                        <a:t>294</a:t>
                      </a:r>
                    </a:p>
                  </a:txBody>
                  <a:tcPr marL="31750" marR="31750" marT="31750" marB="3175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p>
                      <a:pPr marL="0" marR="0" lvl="0" indent="0" algn="r" defTabSz="914400" rtl="0" eaLnBrk="1" fontAlgn="base" latinLnBrk="0" hangingPunct="1">
                        <a:lnSpc>
                          <a:spcPct val="100000"/>
                        </a:lnSpc>
                        <a:spcBef>
                          <a:spcPct val="0"/>
                        </a:spcBef>
                        <a:spcAft>
                          <a:spcPct val="0"/>
                        </a:spcAft>
                        <a:buClrTx/>
                        <a:buSzPct val="171000"/>
                        <a:buFont typeface="Gill Sans" pitchFamily="-84" charset="0"/>
                        <a:buNone/>
                        <a:tabLst>
                          <a:tab pos="914400" algn="l"/>
                        </a:tabLst>
                      </a:pPr>
                      <a:r>
                        <a:rPr kumimoji="0" lang="ru-RU" sz="2000" b="1" i="1" u="none" strike="noStrike" cap="none" normalizeH="0" baseline="0" smtClean="0">
                          <a:ln>
                            <a:noFill/>
                          </a:ln>
                          <a:solidFill>
                            <a:schemeClr val="tx1"/>
                          </a:solidFill>
                          <a:effectLst/>
                          <a:latin typeface="Times New Roman Italic" pitchFamily="-84" charset="0"/>
                          <a:ea typeface="ヒラギノ角ゴ ProN W3" pitchFamily="-84" charset="-128"/>
                          <a:sym typeface="Times New Roman Italic" pitchFamily="-84" charset="0"/>
                        </a:rPr>
                        <a:t>5 386</a:t>
                      </a:r>
                    </a:p>
                  </a:txBody>
                  <a:tcPr marL="31750" marR="31750" marT="31750" marB="3175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chemeClr val="bg2"/>
                    </a:solidFill>
                  </a:tcPr>
                </a:tc>
              </a:tr>
              <a:tr h="579438">
                <a:tc rowSpan="2">
                  <a:txBody>
                    <a:bodyPr/>
                    <a:lstStyle/>
                    <a:p>
                      <a:pPr marL="90488" marR="0" lvl="0" indent="0" algn="l" defTabSz="914400" rtl="0" eaLnBrk="1" fontAlgn="base" latinLnBrk="0" hangingPunct="1">
                        <a:lnSpc>
                          <a:spcPct val="100000"/>
                        </a:lnSpc>
                        <a:spcBef>
                          <a:spcPct val="0"/>
                        </a:spcBef>
                        <a:spcAft>
                          <a:spcPct val="0"/>
                        </a:spcAft>
                        <a:buClrTx/>
                        <a:buSzPct val="171000"/>
                        <a:buFont typeface="Gill Sans" pitchFamily="-84" charset="0"/>
                        <a:buNone/>
                        <a:tabLst>
                          <a:tab pos="914400" algn="l"/>
                        </a:tabLst>
                      </a:pPr>
                      <a:r>
                        <a:rPr kumimoji="0" lang="ru-RU" sz="2000" b="0" i="0" u="none" strike="noStrike" cap="none" normalizeH="0" baseline="0" smtClean="0">
                          <a:ln>
                            <a:noFill/>
                          </a:ln>
                          <a:solidFill>
                            <a:schemeClr val="tx1"/>
                          </a:solidFill>
                          <a:effectLst/>
                          <a:latin typeface="Times New Roman" pitchFamily="18" charset="0"/>
                          <a:ea typeface="ヒラギノ角ゴ ProN W3" pitchFamily="-84" charset="-128"/>
                          <a:cs typeface="Times New Roman" pitchFamily="18" charset="0"/>
                          <a:sym typeface="Times New Roman" pitchFamily="18" charset="0"/>
                        </a:rPr>
                        <a:t>Электроэнергия</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pitchFamily="-84" charset="0"/>
                        <a:buNone/>
                        <a:tabLst>
                          <a:tab pos="914400" algn="l"/>
                        </a:tabLst>
                      </a:pPr>
                      <a:r>
                        <a:rPr kumimoji="0" lang="ru-RU" sz="2000" b="0" i="0" u="none" strike="noStrike" cap="none" normalizeH="0" baseline="0" smtClean="0">
                          <a:ln>
                            <a:noFill/>
                          </a:ln>
                          <a:solidFill>
                            <a:schemeClr val="tx1"/>
                          </a:solidFill>
                          <a:effectLst/>
                          <a:latin typeface="Times New Roman" pitchFamily="18" charset="0"/>
                          <a:ea typeface="ヒラギノ角ゴ ProN W3" pitchFamily="-84" charset="-128"/>
                          <a:cs typeface="Times New Roman" pitchFamily="18" charset="0"/>
                          <a:sym typeface="Times New Roman" pitchFamily="18" charset="0"/>
                        </a:rPr>
                        <a:t>млн. квт/</a:t>
                      </a:r>
                      <a:r>
                        <a:rPr kumimoji="0" lang="uz-Cyrl-UZ" sz="2000" b="0" i="0" u="none" strike="noStrike" cap="none" normalizeH="0" baseline="0" smtClean="0">
                          <a:ln>
                            <a:noFill/>
                          </a:ln>
                          <a:solidFill>
                            <a:schemeClr val="tx1"/>
                          </a:solidFill>
                          <a:effectLst/>
                          <a:latin typeface="Times New Roman" pitchFamily="18" charset="0"/>
                          <a:ea typeface="ヒラギノ角ゴ ProN W3" pitchFamily="-84" charset="-128"/>
                          <a:cs typeface="Times New Roman" pitchFamily="18" charset="0"/>
                          <a:sym typeface="Times New Roman" pitchFamily="18" charset="0"/>
                        </a:rPr>
                        <a:t>соат</a:t>
                      </a:r>
                      <a:endParaRPr kumimoji="0" lang="ru-RU" sz="2000" b="0" i="0" u="none" strike="noStrike" cap="none" normalizeH="0" baseline="0" smtClean="0">
                        <a:ln>
                          <a:noFill/>
                        </a:ln>
                        <a:solidFill>
                          <a:schemeClr val="tx1"/>
                        </a:solidFill>
                        <a:effectLst/>
                        <a:latin typeface="Times New Roman" pitchFamily="18" charset="0"/>
                        <a:ea typeface="ヒラギノ角ゴ ProN W3" pitchFamily="-84" charset="-128"/>
                        <a:cs typeface="Times New Roman" pitchFamily="18" charset="0"/>
                        <a:sym typeface="Times New Roman" pitchFamily="18" charset="0"/>
                      </a:endParaRPr>
                    </a:p>
                  </a:txBody>
                  <a:tcPr marL="31750" marR="31750" marT="31750" marB="3175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Pct val="171000"/>
                        <a:buFont typeface="Gill Sans" pitchFamily="-84" charset="0"/>
                        <a:buNone/>
                        <a:tabLst>
                          <a:tab pos="914400" algn="l"/>
                        </a:tabLst>
                      </a:pPr>
                      <a:r>
                        <a:rPr kumimoji="0" lang="ru-RU" sz="2000" b="0" i="0" u="none" strike="noStrike" cap="none" normalizeH="0" baseline="0" smtClean="0">
                          <a:ln>
                            <a:noFill/>
                          </a:ln>
                          <a:solidFill>
                            <a:schemeClr val="tx1"/>
                          </a:solidFill>
                          <a:effectLst/>
                          <a:latin typeface="Times New Roman" pitchFamily="18" charset="0"/>
                          <a:ea typeface="ヒラギノ角ゴ ProN W3" pitchFamily="-84" charset="-128"/>
                          <a:cs typeface="Times New Roman" pitchFamily="18" charset="0"/>
                          <a:sym typeface="Times New Roman" pitchFamily="18" charset="0"/>
                        </a:rPr>
                        <a:t>387</a:t>
                      </a:r>
                    </a:p>
                  </a:txBody>
                  <a:tcPr marL="31750" marR="31750" marT="31750" marB="3175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Pct val="171000"/>
                        <a:buFont typeface="Gill Sans" pitchFamily="-84" charset="0"/>
                        <a:buNone/>
                        <a:tabLst>
                          <a:tab pos="914400" algn="l"/>
                        </a:tabLst>
                      </a:pPr>
                      <a:r>
                        <a:rPr kumimoji="0" lang="ru-RU" sz="2000" b="0" i="0" u="none" strike="noStrike" cap="none" normalizeH="0" baseline="0" smtClean="0">
                          <a:ln>
                            <a:noFill/>
                          </a:ln>
                          <a:solidFill>
                            <a:schemeClr val="tx1"/>
                          </a:solidFill>
                          <a:effectLst/>
                          <a:latin typeface="Times New Roman" pitchFamily="18" charset="0"/>
                          <a:ea typeface="ヒラギノ角ゴ ProN W3" pitchFamily="-84" charset="-128"/>
                          <a:cs typeface="Times New Roman" pitchFamily="18" charset="0"/>
                          <a:sym typeface="Times New Roman" pitchFamily="18" charset="0"/>
                        </a:rPr>
                        <a:t>25</a:t>
                      </a:r>
                    </a:p>
                  </a:txBody>
                  <a:tcPr marL="31750" marR="31750" marT="31750" marB="3175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Pct val="171000"/>
                        <a:buFont typeface="Gill Sans" pitchFamily="-84" charset="0"/>
                        <a:buNone/>
                        <a:tabLst>
                          <a:tab pos="914400" algn="l"/>
                        </a:tabLst>
                      </a:pPr>
                      <a:r>
                        <a:rPr kumimoji="0" lang="ru-RU" sz="2000" b="0" i="0" u="none" strike="noStrike" cap="none" normalizeH="0" baseline="0" smtClean="0">
                          <a:ln>
                            <a:noFill/>
                          </a:ln>
                          <a:solidFill>
                            <a:schemeClr val="tx1"/>
                          </a:solidFill>
                          <a:effectLst/>
                          <a:latin typeface="Times New Roman" pitchFamily="18" charset="0"/>
                          <a:ea typeface="ヒラギノ角ゴ ProN W3" pitchFamily="-84" charset="-128"/>
                          <a:cs typeface="Times New Roman" pitchFamily="18" charset="0"/>
                          <a:sym typeface="Times New Roman" pitchFamily="18" charset="0"/>
                        </a:rPr>
                        <a:t>412</a:t>
                      </a:r>
                    </a:p>
                  </a:txBody>
                  <a:tcPr marL="31750" marR="31750" marT="31750" marB="3175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r>
              <a:tr h="415925">
                <a:tc v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pitchFamily="-84" charset="0"/>
                        <a:buNone/>
                        <a:tabLst>
                          <a:tab pos="914400" algn="l"/>
                        </a:tabLst>
                      </a:pPr>
                      <a:r>
                        <a:rPr kumimoji="0" lang="ru-RU" sz="2000" b="0" i="0" u="none" strike="noStrike" cap="none" normalizeH="0" baseline="0" smtClean="0">
                          <a:ln>
                            <a:noFill/>
                          </a:ln>
                          <a:solidFill>
                            <a:schemeClr val="tx1"/>
                          </a:solidFill>
                          <a:effectLst/>
                          <a:latin typeface="Times New Roman" pitchFamily="18" charset="0"/>
                          <a:ea typeface="ヒラギノ角ゴ ProN W3" pitchFamily="-84" charset="-128"/>
                          <a:cs typeface="Times New Roman" pitchFamily="18" charset="0"/>
                          <a:sym typeface="Times New Roman" pitchFamily="18" charset="0"/>
                        </a:rPr>
                        <a:t>млн.</a:t>
                      </a:r>
                      <a:r>
                        <a:rPr kumimoji="0" lang="en-US" sz="2000" b="0" i="0" u="none" strike="noStrike" cap="none" normalizeH="0" baseline="0" smtClean="0">
                          <a:ln>
                            <a:noFill/>
                          </a:ln>
                          <a:solidFill>
                            <a:schemeClr val="tx1"/>
                          </a:solidFill>
                          <a:effectLst/>
                          <a:latin typeface="Times New Roman" pitchFamily="18" charset="0"/>
                          <a:ea typeface="ヒラギノ角ゴ ProN W3" pitchFamily="-84" charset="-128"/>
                          <a:cs typeface="Times New Roman" pitchFamily="18" charset="0"/>
                          <a:sym typeface="Times New Roman" pitchFamily="18" charset="0"/>
                        </a:rPr>
                        <a:t> </a:t>
                      </a:r>
                      <a:r>
                        <a:rPr kumimoji="0" lang="ru-RU" sz="2000" b="0" i="0" u="none" strike="noStrike" cap="none" normalizeH="0" baseline="0" smtClean="0">
                          <a:ln>
                            <a:noFill/>
                          </a:ln>
                          <a:solidFill>
                            <a:schemeClr val="tx1"/>
                          </a:solidFill>
                          <a:effectLst/>
                          <a:latin typeface="Times New Roman" pitchFamily="18" charset="0"/>
                          <a:ea typeface="ヒラギノ角ゴ ProN W3" pitchFamily="-84" charset="-128"/>
                          <a:cs typeface="Times New Roman" pitchFamily="18" charset="0"/>
                          <a:sym typeface="Times New Roman" pitchFamily="18" charset="0"/>
                        </a:rPr>
                        <a:t>с</a:t>
                      </a:r>
                      <a:r>
                        <a:rPr kumimoji="0" lang="uz-Cyrl-UZ" sz="2000" b="0" i="0" u="none" strike="noStrike" cap="none" normalizeH="0" baseline="0" smtClean="0">
                          <a:ln>
                            <a:noFill/>
                          </a:ln>
                          <a:solidFill>
                            <a:schemeClr val="tx1"/>
                          </a:solidFill>
                          <a:effectLst/>
                          <a:latin typeface="Times New Roman" pitchFamily="18" charset="0"/>
                          <a:ea typeface="ヒラギノ角ゴ ProN W3" pitchFamily="-84" charset="-128"/>
                          <a:cs typeface="Times New Roman" pitchFamily="18" charset="0"/>
                          <a:sym typeface="Times New Roman" pitchFamily="18" charset="0"/>
                        </a:rPr>
                        <a:t>ў</a:t>
                      </a:r>
                      <a:r>
                        <a:rPr kumimoji="0" lang="ru-RU" sz="2000" b="0" i="0" u="none" strike="noStrike" cap="none" normalizeH="0" baseline="0" smtClean="0">
                          <a:ln>
                            <a:noFill/>
                          </a:ln>
                          <a:solidFill>
                            <a:schemeClr val="tx1"/>
                          </a:solidFill>
                          <a:effectLst/>
                          <a:latin typeface="Times New Roman" pitchFamily="18" charset="0"/>
                          <a:ea typeface="ヒラギノ角ゴ ProN W3" pitchFamily="-84" charset="-128"/>
                          <a:cs typeface="Times New Roman" pitchFamily="18" charset="0"/>
                          <a:sym typeface="Times New Roman" pitchFamily="18" charset="0"/>
                        </a:rPr>
                        <a:t>м</a:t>
                      </a:r>
                    </a:p>
                  </a:txBody>
                  <a:tcPr marL="31750" marR="31750" marT="31750" marB="3175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Pct val="171000"/>
                        <a:buFont typeface="Gill Sans" pitchFamily="-84" charset="0"/>
                        <a:buNone/>
                        <a:tabLst>
                          <a:tab pos="914400" algn="l"/>
                        </a:tabLst>
                      </a:pPr>
                      <a:r>
                        <a:rPr kumimoji="0" lang="ru-RU" sz="2000" b="0" i="0" u="none" strike="noStrike" cap="none" normalizeH="0" baseline="0" smtClean="0">
                          <a:ln>
                            <a:noFill/>
                          </a:ln>
                          <a:solidFill>
                            <a:schemeClr val="tx1"/>
                          </a:solidFill>
                          <a:effectLst/>
                          <a:latin typeface="Times New Roman" pitchFamily="18" charset="0"/>
                          <a:ea typeface="ヒラギノ角ゴ ProN W3" pitchFamily="-84" charset="-128"/>
                          <a:cs typeface="Times New Roman" pitchFamily="18" charset="0"/>
                          <a:sym typeface="Times New Roman" pitchFamily="18" charset="0"/>
                        </a:rPr>
                        <a:t>43 297</a:t>
                      </a:r>
                    </a:p>
                  </a:txBody>
                  <a:tcPr marL="31750" marR="31750" marT="31750" marB="3175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Pct val="171000"/>
                        <a:buFont typeface="Gill Sans" pitchFamily="-84" charset="0"/>
                        <a:buNone/>
                        <a:tabLst>
                          <a:tab pos="914400" algn="l"/>
                        </a:tabLst>
                      </a:pPr>
                      <a:r>
                        <a:rPr kumimoji="0" lang="ru-RU" sz="2000" b="0" i="0" u="none" strike="noStrike" cap="none" normalizeH="0" baseline="0" smtClean="0">
                          <a:ln>
                            <a:noFill/>
                          </a:ln>
                          <a:solidFill>
                            <a:schemeClr val="tx1"/>
                          </a:solidFill>
                          <a:effectLst/>
                          <a:latin typeface="Times New Roman" pitchFamily="18" charset="0"/>
                          <a:ea typeface="ヒラギノ角ゴ ProN W3" pitchFamily="-84" charset="-128"/>
                          <a:cs typeface="Times New Roman" pitchFamily="18" charset="0"/>
                          <a:sym typeface="Times New Roman" pitchFamily="18" charset="0"/>
                        </a:rPr>
                        <a:t>2 826</a:t>
                      </a:r>
                    </a:p>
                  </a:txBody>
                  <a:tcPr marL="31750" marR="31750" marT="31750" marB="3175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Pct val="171000"/>
                        <a:buFont typeface="Gill Sans" pitchFamily="-84" charset="0"/>
                        <a:buNone/>
                        <a:tabLst>
                          <a:tab pos="914400" algn="l"/>
                        </a:tabLst>
                      </a:pPr>
                      <a:r>
                        <a:rPr kumimoji="0" lang="ru-RU" sz="2000" b="0" i="0" u="none" strike="noStrike" cap="none" normalizeH="0" baseline="0" smtClean="0">
                          <a:ln>
                            <a:noFill/>
                          </a:ln>
                          <a:solidFill>
                            <a:schemeClr val="tx1"/>
                          </a:solidFill>
                          <a:effectLst/>
                          <a:latin typeface="Times New Roman" pitchFamily="18" charset="0"/>
                          <a:ea typeface="ヒラギノ角ゴ ProN W3" pitchFamily="-84" charset="-128"/>
                          <a:cs typeface="Times New Roman" pitchFamily="18" charset="0"/>
                          <a:sym typeface="Times New Roman" pitchFamily="18" charset="0"/>
                        </a:rPr>
                        <a:t>46 123</a:t>
                      </a:r>
                    </a:p>
                  </a:txBody>
                  <a:tcPr marL="31750" marR="31750" marT="31750" marB="3175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r>
              <a:tr h="611188">
                <a:tc rowSpan="2">
                  <a:txBody>
                    <a:bodyPr/>
                    <a:lstStyle/>
                    <a:p>
                      <a:pPr marL="90488" marR="0" lvl="0" indent="0" algn="l" defTabSz="914400" rtl="0" eaLnBrk="1" fontAlgn="base" latinLnBrk="0" hangingPunct="1">
                        <a:lnSpc>
                          <a:spcPct val="100000"/>
                        </a:lnSpc>
                        <a:spcBef>
                          <a:spcPct val="0"/>
                        </a:spcBef>
                        <a:spcAft>
                          <a:spcPct val="0"/>
                        </a:spcAft>
                        <a:buClrTx/>
                        <a:buSzPct val="171000"/>
                        <a:buFont typeface="Gill Sans" pitchFamily="-84" charset="0"/>
                        <a:buNone/>
                        <a:tabLst>
                          <a:tab pos="914400" algn="l"/>
                        </a:tabLst>
                      </a:pPr>
                      <a:r>
                        <a:rPr kumimoji="0" lang="ru-RU" sz="2000" b="0" i="0" u="none" strike="noStrike" cap="none" normalizeH="0" baseline="0" smtClean="0">
                          <a:ln>
                            <a:noFill/>
                          </a:ln>
                          <a:solidFill>
                            <a:schemeClr val="tx1"/>
                          </a:solidFill>
                          <a:effectLst/>
                          <a:latin typeface="Times New Roman" pitchFamily="18" charset="0"/>
                          <a:ea typeface="ヒラギノ角ゴ ProN W3" pitchFamily="-84" charset="-128"/>
                          <a:cs typeface="Times New Roman" pitchFamily="18" charset="0"/>
                          <a:sym typeface="Times New Roman" pitchFamily="18" charset="0"/>
                        </a:rPr>
                        <a:t>Дизель</a:t>
                      </a:r>
                      <a:r>
                        <a:rPr kumimoji="0" lang="uz-Cyrl-UZ" sz="2000" b="0" i="0" u="none" strike="noStrike" cap="none" normalizeH="0" baseline="0" smtClean="0">
                          <a:ln>
                            <a:noFill/>
                          </a:ln>
                          <a:solidFill>
                            <a:schemeClr val="tx1"/>
                          </a:solidFill>
                          <a:effectLst/>
                          <a:latin typeface="Times New Roman" pitchFamily="18" charset="0"/>
                          <a:ea typeface="ヒラギノ角ゴ ProN W3" pitchFamily="-84" charset="-128"/>
                          <a:cs typeface="Times New Roman" pitchFamily="18" charset="0"/>
                          <a:sym typeface="Times New Roman" pitchFamily="18" charset="0"/>
                        </a:rPr>
                        <a:t> ёқилғиси </a:t>
                      </a:r>
                      <a:endParaRPr kumimoji="0" lang="ru-RU" sz="2000" b="0" i="0" u="none" strike="noStrike" cap="none" normalizeH="0" baseline="0" smtClean="0">
                        <a:ln>
                          <a:noFill/>
                        </a:ln>
                        <a:solidFill>
                          <a:schemeClr val="tx1"/>
                        </a:solidFill>
                        <a:effectLst/>
                        <a:latin typeface="Times New Roman" pitchFamily="18" charset="0"/>
                        <a:ea typeface="ヒラギノ角ゴ ProN W3" pitchFamily="-84" charset="-128"/>
                        <a:cs typeface="Times New Roman" pitchFamily="18" charset="0"/>
                        <a:sym typeface="Times New Roman" pitchFamily="18" charset="0"/>
                      </a:endParaRP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pitchFamily="-84" charset="0"/>
                        <a:buNone/>
                        <a:tabLst>
                          <a:tab pos="914400" algn="l"/>
                        </a:tabLst>
                      </a:pPr>
                      <a:r>
                        <a:rPr kumimoji="0" lang="ru-RU" sz="2000" b="0" i="0" u="none" strike="noStrike" cap="none" normalizeH="0" baseline="0" smtClean="0">
                          <a:ln>
                            <a:noFill/>
                          </a:ln>
                          <a:solidFill>
                            <a:schemeClr val="tx1"/>
                          </a:solidFill>
                          <a:effectLst/>
                          <a:latin typeface="Times New Roman" pitchFamily="18" charset="0"/>
                          <a:ea typeface="ヒラギノ角ゴ ProN W3" pitchFamily="-84" charset="-128"/>
                          <a:cs typeface="Times New Roman" pitchFamily="18" charset="0"/>
                          <a:sym typeface="Times New Roman" pitchFamily="18" charset="0"/>
                        </a:rPr>
                        <a:t> </a:t>
                      </a:r>
                      <a:r>
                        <a:rPr kumimoji="0" lang="uz-Cyrl-UZ" sz="2000" b="0" i="0" u="none" strike="noStrike" cap="none" normalizeH="0" baseline="0" smtClean="0">
                          <a:ln>
                            <a:noFill/>
                          </a:ln>
                          <a:solidFill>
                            <a:schemeClr val="tx1"/>
                          </a:solidFill>
                          <a:effectLst/>
                          <a:latin typeface="Times New Roman" pitchFamily="18" charset="0"/>
                          <a:ea typeface="ヒラギノ角ゴ ProN W3" pitchFamily="-84" charset="-128"/>
                          <a:cs typeface="Times New Roman" pitchFamily="18" charset="0"/>
                          <a:sym typeface="Times New Roman" pitchFamily="18" charset="0"/>
                        </a:rPr>
                        <a:t>минг </a:t>
                      </a:r>
                      <a:r>
                        <a:rPr kumimoji="0" lang="ru-RU" sz="2000" b="0" i="0" u="none" strike="noStrike" cap="none" normalizeH="0" baseline="0" smtClean="0">
                          <a:ln>
                            <a:noFill/>
                          </a:ln>
                          <a:solidFill>
                            <a:schemeClr val="tx1"/>
                          </a:solidFill>
                          <a:effectLst/>
                          <a:latin typeface="Times New Roman" pitchFamily="18" charset="0"/>
                          <a:ea typeface="ヒラギノ角ゴ ProN W3" pitchFamily="-84" charset="-128"/>
                          <a:cs typeface="Times New Roman" pitchFamily="18" charset="0"/>
                          <a:sym typeface="Times New Roman" pitchFamily="18" charset="0"/>
                        </a:rPr>
                        <a:t> литр</a:t>
                      </a:r>
                    </a:p>
                  </a:txBody>
                  <a:tcPr marL="31750" marR="31750" marT="31750" marB="3175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Pct val="171000"/>
                        <a:buFont typeface="Gill Sans" pitchFamily="-84" charset="0"/>
                        <a:buNone/>
                        <a:tabLst>
                          <a:tab pos="914400" algn="l"/>
                        </a:tabLst>
                      </a:pPr>
                      <a:r>
                        <a:rPr kumimoji="0" lang="ru-RU" sz="2000" b="0" i="0" u="none" strike="noStrike" cap="none" normalizeH="0" baseline="0" smtClean="0">
                          <a:ln>
                            <a:noFill/>
                          </a:ln>
                          <a:solidFill>
                            <a:schemeClr val="tx1"/>
                          </a:solidFill>
                          <a:effectLst/>
                          <a:latin typeface="Times New Roman" pitchFamily="18" charset="0"/>
                          <a:ea typeface="ヒラギノ角ゴ ProN W3" pitchFamily="-84" charset="-128"/>
                          <a:cs typeface="Times New Roman" pitchFamily="18" charset="0"/>
                          <a:sym typeface="Times New Roman" pitchFamily="18" charset="0"/>
                        </a:rPr>
                        <a:t>3 767</a:t>
                      </a:r>
                    </a:p>
                  </a:txBody>
                  <a:tcPr marL="31750" marR="31750" marT="31750" marB="3175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Pct val="171000"/>
                        <a:buFont typeface="Gill Sans" pitchFamily="-84" charset="0"/>
                        <a:buNone/>
                        <a:tabLst>
                          <a:tab pos="914400" algn="l"/>
                        </a:tabLst>
                      </a:pPr>
                      <a:r>
                        <a:rPr kumimoji="0" lang="ru-RU" sz="2000" b="0" i="0" u="none" strike="noStrike" cap="none" normalizeH="0" baseline="0" smtClean="0">
                          <a:ln>
                            <a:noFill/>
                          </a:ln>
                          <a:solidFill>
                            <a:schemeClr val="tx1"/>
                          </a:solidFill>
                          <a:effectLst/>
                          <a:latin typeface="Times New Roman" pitchFamily="18" charset="0"/>
                          <a:ea typeface="ヒラギノ角ゴ ProN W3" pitchFamily="-84" charset="-128"/>
                          <a:cs typeface="Times New Roman" pitchFamily="18" charset="0"/>
                          <a:sym typeface="Times New Roman" pitchFamily="18" charset="0"/>
                        </a:rPr>
                        <a:t>13</a:t>
                      </a:r>
                    </a:p>
                  </a:txBody>
                  <a:tcPr marL="31750" marR="31750" marT="31750" marB="3175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Pct val="171000"/>
                        <a:buFont typeface="Gill Sans" pitchFamily="-84" charset="0"/>
                        <a:buNone/>
                        <a:tabLst>
                          <a:tab pos="914400" algn="l"/>
                        </a:tabLst>
                      </a:pPr>
                      <a:r>
                        <a:rPr kumimoji="0" lang="ru-RU" sz="2000" b="0" i="0" u="none" strike="noStrike" cap="none" normalizeH="0" baseline="0" smtClean="0">
                          <a:ln>
                            <a:noFill/>
                          </a:ln>
                          <a:solidFill>
                            <a:schemeClr val="tx1"/>
                          </a:solidFill>
                          <a:effectLst/>
                          <a:latin typeface="Times New Roman" pitchFamily="18" charset="0"/>
                          <a:ea typeface="ヒラギノ角ゴ ProN W3" pitchFamily="-84" charset="-128"/>
                          <a:cs typeface="Times New Roman" pitchFamily="18" charset="0"/>
                          <a:sym typeface="Times New Roman" pitchFamily="18" charset="0"/>
                        </a:rPr>
                        <a:t>3 780</a:t>
                      </a:r>
                    </a:p>
                  </a:txBody>
                  <a:tcPr marL="31750" marR="31750" marT="31750" marB="3175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r>
              <a:tr h="523875">
                <a:tc v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pitchFamily="-84" charset="0"/>
                        <a:buNone/>
                        <a:tabLst>
                          <a:tab pos="914400" algn="l"/>
                        </a:tabLst>
                      </a:pPr>
                      <a:r>
                        <a:rPr kumimoji="0" lang="ru-RU" sz="2000" b="0" i="0" u="none" strike="noStrike" cap="none" normalizeH="0" baseline="0" smtClean="0">
                          <a:ln>
                            <a:noFill/>
                          </a:ln>
                          <a:solidFill>
                            <a:schemeClr val="tx1"/>
                          </a:solidFill>
                          <a:effectLst/>
                          <a:latin typeface="Times New Roman" pitchFamily="18" charset="0"/>
                          <a:ea typeface="ヒラギノ角ゴ ProN W3" pitchFamily="-84" charset="-128"/>
                          <a:cs typeface="Times New Roman" pitchFamily="18" charset="0"/>
                          <a:sym typeface="Times New Roman" pitchFamily="18" charset="0"/>
                        </a:rPr>
                        <a:t>млн. </a:t>
                      </a:r>
                      <a:r>
                        <a:rPr kumimoji="0" lang="uz-Cyrl-UZ" sz="2000" b="0" i="0" u="none" strike="noStrike" cap="none" normalizeH="0" baseline="0" smtClean="0">
                          <a:ln>
                            <a:noFill/>
                          </a:ln>
                          <a:solidFill>
                            <a:schemeClr val="tx1"/>
                          </a:solidFill>
                          <a:effectLst/>
                          <a:latin typeface="Times New Roman" pitchFamily="18" charset="0"/>
                          <a:ea typeface="ヒラギノ角ゴ ProN W3" pitchFamily="-84" charset="-128"/>
                          <a:cs typeface="Times New Roman" pitchFamily="18" charset="0"/>
                          <a:sym typeface="Times New Roman" pitchFamily="18" charset="0"/>
                        </a:rPr>
                        <a:t>сў</a:t>
                      </a:r>
                      <a:r>
                        <a:rPr kumimoji="0" lang="ru-RU" sz="2000" b="0" i="0" u="none" strike="noStrike" cap="none" normalizeH="0" baseline="0" smtClean="0">
                          <a:ln>
                            <a:noFill/>
                          </a:ln>
                          <a:solidFill>
                            <a:schemeClr val="tx1"/>
                          </a:solidFill>
                          <a:effectLst/>
                          <a:latin typeface="Times New Roman" pitchFamily="18" charset="0"/>
                          <a:ea typeface="ヒラギノ角ゴ ProN W3" pitchFamily="-84" charset="-128"/>
                          <a:cs typeface="Times New Roman" pitchFamily="18" charset="0"/>
                          <a:sym typeface="Times New Roman" pitchFamily="18" charset="0"/>
                        </a:rPr>
                        <a:t>м</a:t>
                      </a:r>
                    </a:p>
                  </a:txBody>
                  <a:tcPr marL="31750" marR="31750" marT="31750" marB="3175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Pct val="171000"/>
                        <a:buFont typeface="Gill Sans" pitchFamily="-84" charset="0"/>
                        <a:buNone/>
                        <a:tabLst>
                          <a:tab pos="914400" algn="l"/>
                        </a:tabLst>
                      </a:pPr>
                      <a:r>
                        <a:rPr kumimoji="0" lang="ru-RU" sz="2000" b="0" i="0" u="none" strike="noStrike" cap="none" normalizeH="0" baseline="0" smtClean="0">
                          <a:ln>
                            <a:noFill/>
                          </a:ln>
                          <a:solidFill>
                            <a:schemeClr val="tx1"/>
                          </a:solidFill>
                          <a:effectLst/>
                          <a:latin typeface="Times New Roman" pitchFamily="18" charset="0"/>
                          <a:ea typeface="ヒラギノ角ゴ ProN W3" pitchFamily="-84" charset="-128"/>
                          <a:cs typeface="Times New Roman" pitchFamily="18" charset="0"/>
                          <a:sym typeface="Times New Roman" pitchFamily="18" charset="0"/>
                        </a:rPr>
                        <a:t>422</a:t>
                      </a:r>
                    </a:p>
                  </a:txBody>
                  <a:tcPr marL="31750" marR="31750" marT="31750" marB="3175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Pct val="171000"/>
                        <a:buFont typeface="Gill Sans" pitchFamily="-84" charset="0"/>
                        <a:buNone/>
                        <a:tabLst>
                          <a:tab pos="914400" algn="l"/>
                        </a:tabLst>
                      </a:pPr>
                      <a:r>
                        <a:rPr kumimoji="0" lang="ru-RU" sz="2000" b="0" i="0" u="none" strike="noStrike" cap="none" normalizeH="0" baseline="0" smtClean="0">
                          <a:ln>
                            <a:noFill/>
                          </a:ln>
                          <a:solidFill>
                            <a:schemeClr val="tx1"/>
                          </a:solidFill>
                          <a:effectLst/>
                          <a:latin typeface="Times New Roman" pitchFamily="18" charset="0"/>
                          <a:ea typeface="ヒラギノ角ゴ ProN W3" pitchFamily="-84" charset="-128"/>
                          <a:cs typeface="Times New Roman" pitchFamily="18" charset="0"/>
                          <a:sym typeface="Times New Roman" pitchFamily="18" charset="0"/>
                        </a:rPr>
                        <a:t>1 495</a:t>
                      </a:r>
                    </a:p>
                  </a:txBody>
                  <a:tcPr marL="31750" marR="31750" marT="31750" marB="3175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Pct val="171000"/>
                        <a:buFont typeface="Gill Sans" pitchFamily="-84" charset="0"/>
                        <a:buNone/>
                        <a:tabLst>
                          <a:tab pos="914400" algn="l"/>
                        </a:tabLst>
                      </a:pPr>
                      <a:r>
                        <a:rPr kumimoji="0" lang="ru-RU" sz="2000" b="0" i="0" u="none" strike="noStrike" cap="none" normalizeH="0" baseline="0" smtClean="0">
                          <a:ln>
                            <a:noFill/>
                          </a:ln>
                          <a:solidFill>
                            <a:schemeClr val="tx1"/>
                          </a:solidFill>
                          <a:effectLst/>
                          <a:latin typeface="Times New Roman" pitchFamily="18" charset="0"/>
                          <a:ea typeface="ヒラギノ角ゴ ProN W3" pitchFamily="-84" charset="-128"/>
                          <a:cs typeface="Times New Roman" pitchFamily="18" charset="0"/>
                          <a:sym typeface="Times New Roman" pitchFamily="18" charset="0"/>
                        </a:rPr>
                        <a:t>1 917</a:t>
                      </a:r>
                    </a:p>
                  </a:txBody>
                  <a:tcPr marL="31750" marR="31750" marT="31750" marB="3175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r>
              <a:tr h="768350">
                <a:tc>
                  <a:txBody>
                    <a:bodyPr/>
                    <a:lstStyle/>
                    <a:p>
                      <a:pPr marL="90488" marR="0" lvl="0" indent="0" algn="l" defTabSz="914400" rtl="0" eaLnBrk="1" fontAlgn="base" latinLnBrk="0" hangingPunct="1">
                        <a:lnSpc>
                          <a:spcPct val="100000"/>
                        </a:lnSpc>
                        <a:spcBef>
                          <a:spcPct val="0"/>
                        </a:spcBef>
                        <a:spcAft>
                          <a:spcPct val="0"/>
                        </a:spcAft>
                        <a:buClrTx/>
                        <a:buSzPct val="171000"/>
                        <a:buFont typeface="Gill Sans" pitchFamily="-84" charset="0"/>
                        <a:buNone/>
                        <a:tabLst>
                          <a:tab pos="914400" algn="l"/>
                        </a:tabLst>
                      </a:pPr>
                      <a:r>
                        <a:rPr kumimoji="0" lang="ru-RU" sz="2000" b="0" i="0" u="none" strike="noStrike" cap="none" normalizeH="0" baseline="0" smtClean="0">
                          <a:ln>
                            <a:noFill/>
                          </a:ln>
                          <a:solidFill>
                            <a:schemeClr val="tx1"/>
                          </a:solidFill>
                          <a:effectLst/>
                          <a:latin typeface="Times New Roman" pitchFamily="18" charset="0"/>
                          <a:ea typeface="ヒラギノ角ゴ ProN W3" pitchFamily="-84" charset="-128"/>
                          <a:cs typeface="Times New Roman" pitchFamily="18" charset="0"/>
                          <a:sym typeface="Times New Roman" pitchFamily="18" charset="0"/>
                        </a:rPr>
                        <a:t>Агротехни</a:t>
                      </a:r>
                      <a:r>
                        <a:rPr kumimoji="0" lang="uz-Cyrl-UZ" sz="2000" b="0" i="0" u="none" strike="noStrike" cap="none" normalizeH="0" baseline="0" smtClean="0">
                          <a:ln>
                            <a:noFill/>
                          </a:ln>
                          <a:solidFill>
                            <a:schemeClr val="tx1"/>
                          </a:solidFill>
                          <a:effectLst/>
                          <a:latin typeface="Times New Roman" pitchFamily="18" charset="0"/>
                          <a:ea typeface="ヒラギノ角ゴ ProN W3" pitchFamily="-84" charset="-128"/>
                          <a:cs typeface="Times New Roman" pitchFamily="18" charset="0"/>
                          <a:sym typeface="Times New Roman" pitchFamily="18" charset="0"/>
                        </a:rPr>
                        <a:t>к тадбирлар  </a:t>
                      </a:r>
                      <a:endParaRPr kumimoji="0" lang="ru-RU" sz="2000" b="0" i="0" u="none" strike="noStrike" cap="none" normalizeH="0" baseline="0" smtClean="0">
                        <a:ln>
                          <a:noFill/>
                        </a:ln>
                        <a:solidFill>
                          <a:schemeClr val="tx1"/>
                        </a:solidFill>
                        <a:effectLst/>
                        <a:latin typeface="Times New Roman" pitchFamily="18" charset="0"/>
                        <a:ea typeface="ヒラギノ角ゴ ProN W3" pitchFamily="-84" charset="-128"/>
                        <a:cs typeface="Times New Roman" pitchFamily="18" charset="0"/>
                        <a:sym typeface="Times New Roman" pitchFamily="18" charset="0"/>
                      </a:endParaRP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pitchFamily="-84" charset="0"/>
                        <a:buNone/>
                        <a:tabLst>
                          <a:tab pos="914400" algn="l"/>
                        </a:tabLst>
                      </a:pPr>
                      <a:r>
                        <a:rPr kumimoji="0" lang="ru-RU" sz="2000" b="0" i="0" u="none" strike="noStrike" cap="none" normalizeH="0" baseline="0" smtClean="0">
                          <a:ln>
                            <a:noFill/>
                          </a:ln>
                          <a:solidFill>
                            <a:schemeClr val="tx1"/>
                          </a:solidFill>
                          <a:effectLst/>
                          <a:latin typeface="Times New Roman" pitchFamily="18" charset="0"/>
                          <a:ea typeface="ヒラギノ角ゴ ProN W3" pitchFamily="-84" charset="-128"/>
                          <a:cs typeface="Times New Roman" pitchFamily="18" charset="0"/>
                          <a:sym typeface="Times New Roman" pitchFamily="18" charset="0"/>
                        </a:rPr>
                        <a:t>млн. </a:t>
                      </a:r>
                      <a:r>
                        <a:rPr kumimoji="0" lang="uz-Cyrl-UZ" sz="2000" b="0" i="0" u="none" strike="noStrike" cap="none" normalizeH="0" baseline="0" smtClean="0">
                          <a:ln>
                            <a:noFill/>
                          </a:ln>
                          <a:solidFill>
                            <a:schemeClr val="tx1"/>
                          </a:solidFill>
                          <a:effectLst/>
                          <a:latin typeface="Times New Roman" pitchFamily="18" charset="0"/>
                          <a:ea typeface="ヒラギノ角ゴ ProN W3" pitchFamily="-84" charset="-128"/>
                          <a:cs typeface="Times New Roman" pitchFamily="18" charset="0"/>
                          <a:sym typeface="Times New Roman" pitchFamily="18" charset="0"/>
                        </a:rPr>
                        <a:t>сў</a:t>
                      </a:r>
                      <a:r>
                        <a:rPr kumimoji="0" lang="ru-RU" sz="2000" b="0" i="0" u="none" strike="noStrike" cap="none" normalizeH="0" baseline="0" smtClean="0">
                          <a:ln>
                            <a:noFill/>
                          </a:ln>
                          <a:solidFill>
                            <a:schemeClr val="tx1"/>
                          </a:solidFill>
                          <a:effectLst/>
                          <a:latin typeface="Times New Roman" pitchFamily="18" charset="0"/>
                          <a:ea typeface="ヒラギノ角ゴ ProN W3" pitchFamily="-84" charset="-128"/>
                          <a:cs typeface="Times New Roman" pitchFamily="18" charset="0"/>
                          <a:sym typeface="Times New Roman" pitchFamily="18" charset="0"/>
                        </a:rPr>
                        <a:t>м</a:t>
                      </a:r>
                    </a:p>
                  </a:txBody>
                  <a:tcPr marL="31750" marR="31750" marT="31750" marB="3175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Pct val="171000"/>
                        <a:buFont typeface="Gill Sans" pitchFamily="-84" charset="0"/>
                        <a:buNone/>
                        <a:tabLst>
                          <a:tab pos="914400" algn="l"/>
                        </a:tabLst>
                      </a:pPr>
                      <a:r>
                        <a:rPr kumimoji="0" lang="ru-RU" sz="2000" b="0" i="0" u="none" strike="noStrike" cap="none" normalizeH="0" baseline="0" smtClean="0">
                          <a:ln>
                            <a:noFill/>
                          </a:ln>
                          <a:solidFill>
                            <a:schemeClr val="tx1"/>
                          </a:solidFill>
                          <a:effectLst/>
                          <a:latin typeface="Times New Roman" pitchFamily="18" charset="0"/>
                          <a:ea typeface="ヒラギノ角ゴ ProN W3" pitchFamily="-84" charset="-128"/>
                          <a:cs typeface="Times New Roman" pitchFamily="18" charset="0"/>
                          <a:sym typeface="Times New Roman" pitchFamily="18" charset="0"/>
                        </a:rPr>
                        <a:t>7 361</a:t>
                      </a:r>
                    </a:p>
                  </a:txBody>
                  <a:tcPr marL="31750" marR="31750" marT="31750" marB="3175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Pct val="171000"/>
                        <a:buFont typeface="Gill Sans" pitchFamily="-84" charset="0"/>
                        <a:buNone/>
                        <a:tabLst>
                          <a:tab pos="914400" algn="l"/>
                        </a:tabLst>
                      </a:pPr>
                      <a:r>
                        <a:rPr kumimoji="0" lang="ru-RU" sz="2000" b="0" i="0" u="none" strike="noStrike" cap="none" normalizeH="0" baseline="0" smtClean="0">
                          <a:ln>
                            <a:noFill/>
                          </a:ln>
                          <a:solidFill>
                            <a:schemeClr val="tx1"/>
                          </a:solidFill>
                          <a:effectLst/>
                          <a:latin typeface="Times New Roman" pitchFamily="18" charset="0"/>
                          <a:ea typeface="ヒラギノ角ゴ ProN W3" pitchFamily="-84" charset="-128"/>
                          <a:cs typeface="Times New Roman" pitchFamily="18" charset="0"/>
                          <a:sym typeface="Times New Roman" pitchFamily="18" charset="0"/>
                        </a:rPr>
                        <a:t>45</a:t>
                      </a:r>
                    </a:p>
                  </a:txBody>
                  <a:tcPr marL="31750" marR="31750" marT="31750" marB="3175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Pct val="171000"/>
                        <a:buFont typeface="Gill Sans" pitchFamily="-84" charset="0"/>
                        <a:buNone/>
                        <a:tabLst>
                          <a:tab pos="914400" algn="l"/>
                        </a:tabLst>
                      </a:pPr>
                      <a:r>
                        <a:rPr kumimoji="0" lang="ru-RU" sz="2000" b="0" i="0" u="none" strike="noStrike" cap="none" normalizeH="0" baseline="0" smtClean="0">
                          <a:ln>
                            <a:noFill/>
                          </a:ln>
                          <a:solidFill>
                            <a:schemeClr val="tx1"/>
                          </a:solidFill>
                          <a:effectLst/>
                          <a:latin typeface="Times New Roman" pitchFamily="18" charset="0"/>
                          <a:ea typeface="ヒラギノ角ゴ ProN W3" pitchFamily="-84" charset="-128"/>
                          <a:cs typeface="Times New Roman" pitchFamily="18" charset="0"/>
                          <a:sym typeface="Times New Roman" pitchFamily="18" charset="0"/>
                        </a:rPr>
                        <a:t>7 406</a:t>
                      </a:r>
                    </a:p>
                  </a:txBody>
                  <a:tcPr marL="31750" marR="31750" marT="31750" marB="3175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r>
              <a:tr h="579438">
                <a:tc>
                  <a:txBody>
                    <a:bodyPr/>
                    <a:lstStyle/>
                    <a:p>
                      <a:pPr marL="90488" marR="0" lvl="0" indent="0" algn="l" defTabSz="914400" rtl="0" eaLnBrk="1" fontAlgn="base" latinLnBrk="0" hangingPunct="1">
                        <a:lnSpc>
                          <a:spcPct val="100000"/>
                        </a:lnSpc>
                        <a:spcBef>
                          <a:spcPct val="0"/>
                        </a:spcBef>
                        <a:spcAft>
                          <a:spcPct val="0"/>
                        </a:spcAft>
                        <a:buClrTx/>
                        <a:buSzPct val="171000"/>
                        <a:buFont typeface="Gill Sans" pitchFamily="-84" charset="0"/>
                        <a:buNone/>
                        <a:tabLst>
                          <a:tab pos="914400" algn="l"/>
                        </a:tabLst>
                      </a:pPr>
                      <a:r>
                        <a:rPr kumimoji="0" lang="ru-RU" sz="2000" b="0" i="0" u="none" strike="noStrike" cap="none" normalizeH="0" baseline="0" smtClean="0">
                          <a:ln>
                            <a:noFill/>
                          </a:ln>
                          <a:solidFill>
                            <a:schemeClr val="tx1"/>
                          </a:solidFill>
                          <a:effectLst/>
                          <a:latin typeface="Times New Roman" pitchFamily="18" charset="0"/>
                          <a:ea typeface="ヒラギノ角ゴ ProN W3" pitchFamily="-84" charset="-128"/>
                          <a:cs typeface="Times New Roman" pitchFamily="18" charset="0"/>
                          <a:sym typeface="Times New Roman" pitchFamily="18" charset="0"/>
                        </a:rPr>
                        <a:t>Минерал</a:t>
                      </a:r>
                      <a:r>
                        <a:rPr kumimoji="0" lang="uz-Cyrl-UZ" sz="2000" b="0" i="0" u="none" strike="noStrike" cap="none" normalizeH="0" baseline="0" smtClean="0">
                          <a:ln>
                            <a:noFill/>
                          </a:ln>
                          <a:solidFill>
                            <a:schemeClr val="tx1"/>
                          </a:solidFill>
                          <a:effectLst/>
                          <a:latin typeface="Times New Roman" pitchFamily="18" charset="0"/>
                          <a:ea typeface="ヒラギノ角ゴ ProN W3" pitchFamily="-84" charset="-128"/>
                          <a:cs typeface="Times New Roman" pitchFamily="18" charset="0"/>
                          <a:sym typeface="Times New Roman" pitchFamily="18" charset="0"/>
                        </a:rPr>
                        <a:t> ўғитлар</a:t>
                      </a:r>
                      <a:endParaRPr kumimoji="0" lang="ru-RU" sz="2000" b="0" i="0" u="none" strike="noStrike" cap="none" normalizeH="0" baseline="0" smtClean="0">
                        <a:ln>
                          <a:noFill/>
                        </a:ln>
                        <a:solidFill>
                          <a:schemeClr val="tx1"/>
                        </a:solidFill>
                        <a:effectLst/>
                        <a:latin typeface="Times New Roman" pitchFamily="18" charset="0"/>
                        <a:ea typeface="ヒラギノ角ゴ ProN W3" pitchFamily="-84" charset="-128"/>
                        <a:cs typeface="Times New Roman" pitchFamily="18" charset="0"/>
                        <a:sym typeface="Times New Roman" pitchFamily="18" charset="0"/>
                      </a:endParaRP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pitchFamily="-84" charset="0"/>
                        <a:buNone/>
                        <a:tabLst>
                          <a:tab pos="914400" algn="l"/>
                        </a:tabLst>
                      </a:pPr>
                      <a:r>
                        <a:rPr kumimoji="0" lang="ru-RU" sz="2000" b="0" i="0" u="none" strike="noStrike" cap="none" normalizeH="0" baseline="0" smtClean="0">
                          <a:ln>
                            <a:noFill/>
                          </a:ln>
                          <a:solidFill>
                            <a:schemeClr val="tx1"/>
                          </a:solidFill>
                          <a:effectLst/>
                          <a:latin typeface="Times New Roman" pitchFamily="18" charset="0"/>
                          <a:ea typeface="ヒラギノ角ゴ ProN W3" pitchFamily="-84" charset="-128"/>
                          <a:cs typeface="Times New Roman" pitchFamily="18" charset="0"/>
                          <a:sym typeface="Times New Roman" pitchFamily="18" charset="0"/>
                        </a:rPr>
                        <a:t>млн. с</a:t>
                      </a:r>
                      <a:r>
                        <a:rPr kumimoji="0" lang="uz-Cyrl-UZ" sz="2000" b="0" i="0" u="none" strike="noStrike" cap="none" normalizeH="0" baseline="0" smtClean="0">
                          <a:ln>
                            <a:noFill/>
                          </a:ln>
                          <a:solidFill>
                            <a:schemeClr val="tx1"/>
                          </a:solidFill>
                          <a:effectLst/>
                          <a:latin typeface="Times New Roman" pitchFamily="18" charset="0"/>
                          <a:ea typeface="ヒラギノ角ゴ ProN W3" pitchFamily="-84" charset="-128"/>
                          <a:cs typeface="Times New Roman" pitchFamily="18" charset="0"/>
                          <a:sym typeface="Times New Roman" pitchFamily="18" charset="0"/>
                        </a:rPr>
                        <a:t>ў</a:t>
                      </a:r>
                      <a:r>
                        <a:rPr kumimoji="0" lang="ru-RU" sz="2000" b="0" i="0" u="none" strike="noStrike" cap="none" normalizeH="0" baseline="0" smtClean="0">
                          <a:ln>
                            <a:noFill/>
                          </a:ln>
                          <a:solidFill>
                            <a:schemeClr val="tx1"/>
                          </a:solidFill>
                          <a:effectLst/>
                          <a:latin typeface="Times New Roman" pitchFamily="18" charset="0"/>
                          <a:ea typeface="ヒラギノ角ゴ ProN W3" pitchFamily="-84" charset="-128"/>
                          <a:cs typeface="Times New Roman" pitchFamily="18" charset="0"/>
                          <a:sym typeface="Times New Roman" pitchFamily="18" charset="0"/>
                        </a:rPr>
                        <a:t>м</a:t>
                      </a:r>
                    </a:p>
                  </a:txBody>
                  <a:tcPr marL="31750" marR="31750" marT="31750" marB="3175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Pct val="171000"/>
                        <a:buFont typeface="Gill Sans" pitchFamily="-84" charset="0"/>
                        <a:buNone/>
                        <a:tabLst>
                          <a:tab pos="914400" algn="l"/>
                        </a:tabLst>
                      </a:pPr>
                      <a:r>
                        <a:rPr kumimoji="0" lang="ru-RU" sz="2000" b="0" i="0" u="none" strike="noStrike" cap="none" normalizeH="0" baseline="0" smtClean="0">
                          <a:ln>
                            <a:noFill/>
                          </a:ln>
                          <a:solidFill>
                            <a:schemeClr val="tx1"/>
                          </a:solidFill>
                          <a:effectLst/>
                          <a:latin typeface="Times New Roman" pitchFamily="18" charset="0"/>
                          <a:ea typeface="ヒラギノ角ゴ ProN W3" pitchFamily="-84" charset="-128"/>
                          <a:cs typeface="Times New Roman" pitchFamily="18" charset="0"/>
                          <a:sym typeface="Times New Roman" pitchFamily="18" charset="0"/>
                        </a:rPr>
                        <a:t>9 898</a:t>
                      </a:r>
                    </a:p>
                  </a:txBody>
                  <a:tcPr marL="31750" marR="31750" marT="31750" marB="3175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Pct val="171000"/>
                        <a:buFont typeface="Gill Sans" pitchFamily="-84" charset="0"/>
                        <a:buNone/>
                        <a:tabLst>
                          <a:tab pos="914400" algn="l"/>
                        </a:tabLst>
                      </a:pPr>
                      <a:r>
                        <a:rPr kumimoji="0" lang="ru-RU" sz="2000" b="0" i="0" u="none" strike="noStrike" cap="none" normalizeH="0" baseline="0" smtClean="0">
                          <a:ln>
                            <a:noFill/>
                          </a:ln>
                          <a:solidFill>
                            <a:schemeClr val="tx1"/>
                          </a:solidFill>
                          <a:effectLst/>
                          <a:latin typeface="Times New Roman" pitchFamily="18" charset="0"/>
                          <a:ea typeface="ヒラギノ角ゴ ProN W3" pitchFamily="-84" charset="-128"/>
                          <a:cs typeface="Times New Roman" pitchFamily="18" charset="0"/>
                          <a:sym typeface="Times New Roman" pitchFamily="18" charset="0"/>
                        </a:rPr>
                        <a:t>336</a:t>
                      </a:r>
                    </a:p>
                  </a:txBody>
                  <a:tcPr marL="31750" marR="31750" marT="31750" marB="3175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Pct val="171000"/>
                        <a:buFont typeface="Gill Sans" pitchFamily="-84" charset="0"/>
                        <a:buNone/>
                        <a:tabLst>
                          <a:tab pos="914400" algn="l"/>
                        </a:tabLst>
                      </a:pPr>
                      <a:r>
                        <a:rPr kumimoji="0" lang="ru-RU" sz="2000" b="0" i="0" u="none" strike="noStrike" cap="none" normalizeH="0" baseline="0" smtClean="0">
                          <a:ln>
                            <a:noFill/>
                          </a:ln>
                          <a:solidFill>
                            <a:schemeClr val="tx1"/>
                          </a:solidFill>
                          <a:effectLst/>
                          <a:latin typeface="Times New Roman" pitchFamily="18" charset="0"/>
                          <a:ea typeface="ヒラギノ角ゴ ProN W3" pitchFamily="-84" charset="-128"/>
                          <a:cs typeface="Times New Roman" pitchFamily="18" charset="0"/>
                          <a:sym typeface="Times New Roman" pitchFamily="18" charset="0"/>
                        </a:rPr>
                        <a:t>10 234</a:t>
                      </a:r>
                    </a:p>
                  </a:txBody>
                  <a:tcPr marL="31750" marR="31750" marT="31750" marB="3175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r>
              <a:tr h="579438">
                <a:tc>
                  <a:txBody>
                    <a:bodyPr/>
                    <a:lstStyle/>
                    <a:p>
                      <a:pPr marL="90488" marR="0" lvl="0" indent="0" algn="l" defTabSz="914400" rtl="0" eaLnBrk="1" fontAlgn="base" latinLnBrk="0" hangingPunct="1">
                        <a:lnSpc>
                          <a:spcPct val="100000"/>
                        </a:lnSpc>
                        <a:spcBef>
                          <a:spcPct val="0"/>
                        </a:spcBef>
                        <a:spcAft>
                          <a:spcPct val="0"/>
                        </a:spcAft>
                        <a:buClrTx/>
                        <a:buSzPct val="171000"/>
                        <a:buFont typeface="Gill Sans" pitchFamily="-84" charset="0"/>
                        <a:buNone/>
                        <a:tabLst>
                          <a:tab pos="914400" algn="l"/>
                        </a:tabLst>
                      </a:pPr>
                      <a:r>
                        <a:rPr kumimoji="0" lang="uz-Cyrl-UZ" sz="2000" b="0" i="0" u="none" strike="noStrike" cap="none" normalizeH="0" baseline="0" smtClean="0">
                          <a:ln>
                            <a:noFill/>
                          </a:ln>
                          <a:solidFill>
                            <a:schemeClr val="tx1"/>
                          </a:solidFill>
                          <a:effectLst/>
                          <a:latin typeface="Times New Roman" pitchFamily="18" charset="0"/>
                          <a:ea typeface="ＭＳ Ｐゴシック" pitchFamily="-84" charset="-128"/>
                          <a:cs typeface="Times New Roman" pitchFamily="18" charset="0"/>
                          <a:sym typeface="Times New Roman" pitchFamily="18" charset="0"/>
                        </a:rPr>
                        <a:t>Меҳнат</a:t>
                      </a:r>
                      <a:endParaRPr kumimoji="0" lang="ru-RU" sz="2000" b="0" i="0" u="none" strike="noStrike" cap="none" normalizeH="0" baseline="0" smtClean="0">
                        <a:ln>
                          <a:noFill/>
                        </a:ln>
                        <a:solidFill>
                          <a:schemeClr val="tx1"/>
                        </a:solidFill>
                        <a:effectLst/>
                        <a:latin typeface="Times New Roman" pitchFamily="18" charset="0"/>
                        <a:ea typeface="ＭＳ Ｐゴシック" pitchFamily="-84" charset="-128"/>
                        <a:cs typeface="Times New Roman" pitchFamily="18" charset="0"/>
                        <a:sym typeface="Times New Roman" pitchFamily="18" charset="0"/>
                      </a:endParaRP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pitchFamily="-84" charset="0"/>
                        <a:buNone/>
                        <a:tabLst>
                          <a:tab pos="914400" algn="l"/>
                        </a:tabLst>
                      </a:pPr>
                      <a:r>
                        <a:rPr kumimoji="0" lang="ru-RU" sz="2000" b="0" i="0" u="none" strike="noStrike" cap="none" normalizeH="0" baseline="0" smtClean="0">
                          <a:ln>
                            <a:noFill/>
                          </a:ln>
                          <a:solidFill>
                            <a:schemeClr val="tx1"/>
                          </a:solidFill>
                          <a:effectLst/>
                          <a:latin typeface="Times New Roman" pitchFamily="18" charset="0"/>
                          <a:ea typeface="ヒラギノ角ゴ ProN W3" pitchFamily="-84" charset="-128"/>
                          <a:cs typeface="Times New Roman" pitchFamily="18" charset="0"/>
                          <a:sym typeface="Times New Roman" pitchFamily="18" charset="0"/>
                        </a:rPr>
                        <a:t>млн. с</a:t>
                      </a:r>
                      <a:r>
                        <a:rPr kumimoji="0" lang="uz-Cyrl-UZ" sz="2000" b="0" i="0" u="none" strike="noStrike" cap="none" normalizeH="0" baseline="0" smtClean="0">
                          <a:ln>
                            <a:noFill/>
                          </a:ln>
                          <a:solidFill>
                            <a:schemeClr val="tx1"/>
                          </a:solidFill>
                          <a:effectLst/>
                          <a:latin typeface="Times New Roman" pitchFamily="18" charset="0"/>
                          <a:ea typeface="ヒラギノ角ゴ ProN W3" pitchFamily="-84" charset="-128"/>
                          <a:cs typeface="Times New Roman" pitchFamily="18" charset="0"/>
                          <a:sym typeface="Times New Roman" pitchFamily="18" charset="0"/>
                        </a:rPr>
                        <a:t>ў</a:t>
                      </a:r>
                      <a:r>
                        <a:rPr kumimoji="0" lang="ru-RU" sz="2000" b="0" i="0" u="none" strike="noStrike" cap="none" normalizeH="0" baseline="0" smtClean="0">
                          <a:ln>
                            <a:noFill/>
                          </a:ln>
                          <a:solidFill>
                            <a:schemeClr val="tx1"/>
                          </a:solidFill>
                          <a:effectLst/>
                          <a:latin typeface="Times New Roman" pitchFamily="18" charset="0"/>
                          <a:ea typeface="ヒラギノ角ゴ ProN W3" pitchFamily="-84" charset="-128"/>
                          <a:cs typeface="Times New Roman" pitchFamily="18" charset="0"/>
                          <a:sym typeface="Times New Roman" pitchFamily="18" charset="0"/>
                        </a:rPr>
                        <a:t>м</a:t>
                      </a:r>
                    </a:p>
                  </a:txBody>
                  <a:tcPr marL="31750" marR="31750" marT="31750" marB="3175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Pct val="171000"/>
                        <a:buFont typeface="Gill Sans" pitchFamily="-84" charset="0"/>
                        <a:buNone/>
                        <a:tabLst>
                          <a:tab pos="914400" algn="l"/>
                        </a:tabLst>
                      </a:pPr>
                      <a:r>
                        <a:rPr kumimoji="0" lang="ru-RU" sz="2000" b="0" i="0" u="none" strike="noStrike" cap="none" normalizeH="0" baseline="0" smtClean="0">
                          <a:ln>
                            <a:noFill/>
                          </a:ln>
                          <a:solidFill>
                            <a:schemeClr val="tx1"/>
                          </a:solidFill>
                          <a:effectLst/>
                          <a:latin typeface="Times New Roman" pitchFamily="18" charset="0"/>
                          <a:ea typeface="ヒラギノ角ゴ ProN W3" pitchFamily="-84" charset="-128"/>
                          <a:cs typeface="Times New Roman" pitchFamily="18" charset="0"/>
                          <a:sym typeface="Times New Roman" pitchFamily="18" charset="0"/>
                        </a:rPr>
                        <a:t>17 320</a:t>
                      </a:r>
                    </a:p>
                  </a:txBody>
                  <a:tcPr marL="31750" marR="31750" marT="31750" marB="3175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Pct val="171000"/>
                        <a:buFont typeface="Gill Sans" pitchFamily="-84" charset="0"/>
                        <a:buNone/>
                        <a:tabLst>
                          <a:tab pos="914400" algn="l"/>
                        </a:tabLst>
                      </a:pPr>
                      <a:r>
                        <a:rPr kumimoji="0" lang="ru-RU" sz="2000" b="0" i="0" u="none" strike="noStrike" cap="none" normalizeH="0" baseline="0" smtClean="0">
                          <a:ln>
                            <a:noFill/>
                          </a:ln>
                          <a:solidFill>
                            <a:schemeClr val="tx1"/>
                          </a:solidFill>
                          <a:effectLst/>
                          <a:latin typeface="Times New Roman" pitchFamily="18" charset="0"/>
                          <a:ea typeface="ヒラギノ角ゴ ProN W3" pitchFamily="-84" charset="-128"/>
                          <a:cs typeface="Times New Roman" pitchFamily="18" charset="0"/>
                          <a:sym typeface="Times New Roman" pitchFamily="18" charset="0"/>
                        </a:rPr>
                        <a:t>1 780</a:t>
                      </a:r>
                    </a:p>
                  </a:txBody>
                  <a:tcPr marL="31750" marR="31750" marT="31750" marB="3175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Pct val="171000"/>
                        <a:buFont typeface="Gill Sans" pitchFamily="-84" charset="0"/>
                        <a:buNone/>
                        <a:tabLst>
                          <a:tab pos="914400" algn="l"/>
                        </a:tabLst>
                      </a:pPr>
                      <a:r>
                        <a:rPr kumimoji="0" lang="ru-RU" sz="2000" b="0" i="0" u="none" strike="noStrike" cap="none" normalizeH="0" baseline="0" smtClean="0">
                          <a:ln>
                            <a:noFill/>
                          </a:ln>
                          <a:solidFill>
                            <a:schemeClr val="tx1"/>
                          </a:solidFill>
                          <a:effectLst/>
                          <a:latin typeface="Times New Roman" pitchFamily="18" charset="0"/>
                          <a:ea typeface="ヒラギノ角ゴ ProN W3" pitchFamily="-84" charset="-128"/>
                          <a:cs typeface="Times New Roman" pitchFamily="18" charset="0"/>
                          <a:sym typeface="Times New Roman" pitchFamily="18" charset="0"/>
                        </a:rPr>
                        <a:t>19 100</a:t>
                      </a:r>
                    </a:p>
                  </a:txBody>
                  <a:tcPr marL="31750" marR="31750" marT="31750" marB="3175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r>
              <a:tr h="579438">
                <a:tc>
                  <a:txBody>
                    <a:bodyPr/>
                    <a:lstStyle/>
                    <a:p>
                      <a:pPr marL="90488" marR="0" lvl="0" indent="0" algn="l" defTabSz="914400" rtl="0" eaLnBrk="1" fontAlgn="base" latinLnBrk="0" hangingPunct="1">
                        <a:lnSpc>
                          <a:spcPct val="100000"/>
                        </a:lnSpc>
                        <a:spcBef>
                          <a:spcPct val="0"/>
                        </a:spcBef>
                        <a:spcAft>
                          <a:spcPct val="0"/>
                        </a:spcAft>
                        <a:buClrTx/>
                        <a:buSzPct val="171000"/>
                        <a:buFont typeface="Gill Sans" pitchFamily="-84" charset="0"/>
                        <a:buNone/>
                        <a:tabLst>
                          <a:tab pos="914400" algn="l"/>
                        </a:tabLst>
                      </a:pPr>
                      <a:r>
                        <a:rPr kumimoji="0" lang="uz-Cyrl-UZ" sz="2000" b="0" i="0" u="none" strike="noStrike" cap="none" normalizeH="0" baseline="0" smtClean="0">
                          <a:ln>
                            <a:noFill/>
                          </a:ln>
                          <a:solidFill>
                            <a:schemeClr val="tx1"/>
                          </a:solidFill>
                          <a:effectLst/>
                          <a:latin typeface="Times New Roman" pitchFamily="18" charset="0"/>
                          <a:ea typeface="ＭＳ Ｐゴシック" pitchFamily="-84" charset="-128"/>
                          <a:cs typeface="Times New Roman" pitchFamily="18" charset="0"/>
                          <a:sym typeface="Times New Roman" pitchFamily="18" charset="0"/>
                        </a:rPr>
                        <a:t>Ҳосилдорликнинг ўсиши </a:t>
                      </a:r>
                      <a:endParaRPr kumimoji="0" lang="ru-RU" sz="2000" b="0" i="0" u="none" strike="noStrike" cap="none" normalizeH="0" baseline="0" smtClean="0">
                        <a:ln>
                          <a:noFill/>
                        </a:ln>
                        <a:solidFill>
                          <a:schemeClr val="tx1"/>
                        </a:solidFill>
                        <a:effectLst/>
                        <a:latin typeface="Times New Roman" pitchFamily="18" charset="0"/>
                        <a:ea typeface="ヒラギノ角ゴ ProN W3" pitchFamily="-84" charset="-128"/>
                        <a:cs typeface="Times New Roman" pitchFamily="18" charset="0"/>
                        <a:sym typeface="Times New Roman" pitchFamily="18" charset="0"/>
                      </a:endParaRP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pitchFamily="-84" charset="0"/>
                        <a:buNone/>
                        <a:tabLst>
                          <a:tab pos="914400" algn="l"/>
                        </a:tabLst>
                      </a:pPr>
                      <a:r>
                        <a:rPr kumimoji="0" lang="ru-RU" sz="2000" b="0" i="0" u="none" strike="noStrike" cap="none" normalizeH="0" baseline="0" smtClean="0">
                          <a:ln>
                            <a:noFill/>
                          </a:ln>
                          <a:solidFill>
                            <a:schemeClr val="tx1"/>
                          </a:solidFill>
                          <a:effectLst/>
                          <a:latin typeface="Times New Roman" pitchFamily="18" charset="0"/>
                          <a:ea typeface="ヒラギノ角ゴ ProN W3" pitchFamily="-84" charset="-128"/>
                          <a:cs typeface="Times New Roman" pitchFamily="18" charset="0"/>
                          <a:sym typeface="Times New Roman" pitchFamily="18" charset="0"/>
                        </a:rPr>
                        <a:t>млн. с</a:t>
                      </a:r>
                      <a:r>
                        <a:rPr kumimoji="0" lang="uz-Cyrl-UZ" sz="2000" b="0" i="0" u="none" strike="noStrike" cap="none" normalizeH="0" baseline="0" smtClean="0">
                          <a:ln>
                            <a:noFill/>
                          </a:ln>
                          <a:solidFill>
                            <a:schemeClr val="tx1"/>
                          </a:solidFill>
                          <a:effectLst/>
                          <a:latin typeface="Times New Roman" pitchFamily="18" charset="0"/>
                          <a:ea typeface="ヒラギノ角ゴ ProN W3" pitchFamily="-84" charset="-128"/>
                          <a:cs typeface="Times New Roman" pitchFamily="18" charset="0"/>
                          <a:sym typeface="Times New Roman" pitchFamily="18" charset="0"/>
                        </a:rPr>
                        <a:t>ў</a:t>
                      </a:r>
                      <a:r>
                        <a:rPr kumimoji="0" lang="ru-RU" sz="2000" b="0" i="0" u="none" strike="noStrike" cap="none" normalizeH="0" baseline="0" smtClean="0">
                          <a:ln>
                            <a:noFill/>
                          </a:ln>
                          <a:solidFill>
                            <a:schemeClr val="tx1"/>
                          </a:solidFill>
                          <a:effectLst/>
                          <a:latin typeface="Times New Roman" pitchFamily="18" charset="0"/>
                          <a:ea typeface="ヒラギノ角ゴ ProN W3" pitchFamily="-84" charset="-128"/>
                          <a:cs typeface="Times New Roman" pitchFamily="18" charset="0"/>
                          <a:sym typeface="Times New Roman" pitchFamily="18" charset="0"/>
                        </a:rPr>
                        <a:t>м</a:t>
                      </a:r>
                    </a:p>
                  </a:txBody>
                  <a:tcPr marL="31750" marR="31750" marT="31750" marB="3175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Pct val="171000"/>
                        <a:buFont typeface="Gill Sans" pitchFamily="-84" charset="0"/>
                        <a:buNone/>
                        <a:tabLst>
                          <a:tab pos="914400" algn="l"/>
                        </a:tabLst>
                      </a:pPr>
                      <a:r>
                        <a:rPr kumimoji="0" lang="ru-RU" sz="2000" b="0" i="0" u="none" strike="noStrike" cap="none" normalizeH="0" baseline="0" smtClean="0">
                          <a:ln>
                            <a:noFill/>
                          </a:ln>
                          <a:solidFill>
                            <a:schemeClr val="tx1"/>
                          </a:solidFill>
                          <a:effectLst/>
                          <a:latin typeface="Times New Roman" pitchFamily="18" charset="0"/>
                          <a:ea typeface="ヒラギノ角ゴ ProN W3" pitchFamily="-84" charset="-128"/>
                          <a:cs typeface="Times New Roman" pitchFamily="18" charset="0"/>
                          <a:sym typeface="Times New Roman" pitchFamily="18" charset="0"/>
                        </a:rPr>
                        <a:t>138 560</a:t>
                      </a:r>
                    </a:p>
                  </a:txBody>
                  <a:tcPr marL="31750" marR="31750" marT="31750" marB="3175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Pct val="171000"/>
                        <a:buFont typeface="Gill Sans" pitchFamily="-84" charset="0"/>
                        <a:buNone/>
                        <a:tabLst>
                          <a:tab pos="914400" algn="l"/>
                        </a:tabLst>
                      </a:pPr>
                      <a:r>
                        <a:rPr kumimoji="0" lang="ru-RU" sz="2000" b="0" i="0" u="none" strike="noStrike" cap="none" normalizeH="0" baseline="0" smtClean="0">
                          <a:ln>
                            <a:noFill/>
                          </a:ln>
                          <a:solidFill>
                            <a:schemeClr val="tx1"/>
                          </a:solidFill>
                          <a:effectLst/>
                          <a:latin typeface="Times New Roman" pitchFamily="18" charset="0"/>
                          <a:ea typeface="ヒラギノ角ゴ ProN W3" pitchFamily="-84" charset="-128"/>
                          <a:cs typeface="Times New Roman" pitchFamily="18" charset="0"/>
                          <a:sym typeface="Times New Roman" pitchFamily="18" charset="0"/>
                        </a:rPr>
                        <a:t>13 350</a:t>
                      </a:r>
                    </a:p>
                  </a:txBody>
                  <a:tcPr marL="31750" marR="31750" marT="31750" marB="3175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Pct val="171000"/>
                        <a:buFont typeface="Gill Sans" pitchFamily="-84" charset="0"/>
                        <a:buNone/>
                        <a:tabLst>
                          <a:tab pos="914400" algn="l"/>
                        </a:tabLst>
                      </a:pPr>
                      <a:r>
                        <a:rPr kumimoji="0" lang="ru-RU" sz="2000" b="0" i="0" u="none" strike="noStrike" cap="none" normalizeH="0" baseline="0" smtClean="0">
                          <a:ln>
                            <a:noFill/>
                          </a:ln>
                          <a:solidFill>
                            <a:schemeClr val="tx1"/>
                          </a:solidFill>
                          <a:effectLst/>
                          <a:latin typeface="Times New Roman" pitchFamily="18" charset="0"/>
                          <a:ea typeface="ヒラギノ角ゴ ProN W3" pitchFamily="-84" charset="-128"/>
                          <a:cs typeface="Times New Roman" pitchFamily="18" charset="0"/>
                          <a:sym typeface="Times New Roman" pitchFamily="18" charset="0"/>
                        </a:rPr>
                        <a:t>151 910</a:t>
                      </a:r>
                    </a:p>
                  </a:txBody>
                  <a:tcPr marL="31750" marR="31750" marT="31750" marB="3175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r>
              <a:tr h="579438">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pitchFamily="-84" charset="0"/>
                        <a:buNone/>
                        <a:tabLst>
                          <a:tab pos="914400" algn="l"/>
                        </a:tabLst>
                      </a:pPr>
                      <a:r>
                        <a:rPr kumimoji="0" lang="uz-Cyrl-UZ" sz="2000" b="1" i="1" u="none" strike="noStrike" cap="none" normalizeH="0" baseline="0" smtClean="0">
                          <a:ln>
                            <a:noFill/>
                          </a:ln>
                          <a:solidFill>
                            <a:schemeClr val="tx1"/>
                          </a:solidFill>
                          <a:effectLst/>
                          <a:latin typeface="Arial" pitchFamily="34" charset="0"/>
                          <a:ea typeface="ＭＳ Ｐゴシック" pitchFamily="-84" charset="-128"/>
                          <a:sym typeface="Times New Roman Bold Italic" pitchFamily="-84" charset="0"/>
                        </a:rPr>
                        <a:t>Фойда</a:t>
                      </a:r>
                      <a:r>
                        <a:rPr kumimoji="0" lang="ru-RU" sz="2000" b="1" i="1" u="none" strike="noStrike" cap="none" normalizeH="0" baseline="0" smtClean="0">
                          <a:ln>
                            <a:noFill/>
                          </a:ln>
                          <a:solidFill>
                            <a:schemeClr val="tx1"/>
                          </a:solidFill>
                          <a:effectLst/>
                          <a:latin typeface="Times New Roman Bold Italic" pitchFamily="-84" charset="0"/>
                          <a:ea typeface="ヒラギノ角ゴ ProN W3" pitchFamily="-84" charset="-128"/>
                          <a:sym typeface="Times New Roman Bold Italic" pitchFamily="-84" charset="0"/>
                        </a:rPr>
                        <a:t>,</a:t>
                      </a:r>
                      <a:r>
                        <a:rPr kumimoji="0" lang="uz-Cyrl-UZ" sz="2000" b="1" i="1" u="none" strike="noStrike" cap="none" normalizeH="0" baseline="0" smtClean="0">
                          <a:ln>
                            <a:noFill/>
                          </a:ln>
                          <a:solidFill>
                            <a:schemeClr val="tx1"/>
                          </a:solidFill>
                          <a:effectLst/>
                          <a:latin typeface="Arial" pitchFamily="34" charset="0"/>
                          <a:ea typeface="ヒラギノ角ゴ ProN W3" pitchFamily="-84" charset="-128"/>
                          <a:sym typeface="Times New Roman Bold Italic" pitchFamily="-84" charset="0"/>
                        </a:rPr>
                        <a:t> жами </a:t>
                      </a:r>
                      <a:endParaRPr kumimoji="0" lang="ru-RU" sz="2000" b="1" i="1" u="none" strike="noStrike" cap="none" normalizeH="0" baseline="0" smtClean="0">
                        <a:ln>
                          <a:noFill/>
                        </a:ln>
                        <a:solidFill>
                          <a:schemeClr val="tx1"/>
                        </a:solidFill>
                        <a:effectLst/>
                        <a:latin typeface="Times New Roman Bold Italic" pitchFamily="-84" charset="0"/>
                        <a:ea typeface="ヒラギノ角ゴ ProN W3" pitchFamily="-84" charset="-128"/>
                        <a:sym typeface="Times New Roman Bold Italic" pitchFamily="-84" charset="0"/>
                      </a:endParaRP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pitchFamily="-84" charset="0"/>
                        <a:buNone/>
                        <a:tabLst>
                          <a:tab pos="914400" algn="l"/>
                        </a:tabLst>
                      </a:pPr>
                      <a:r>
                        <a:rPr kumimoji="0" lang="ru-RU" sz="2000" b="1" i="1" u="none" strike="noStrike" cap="none" normalizeH="0" baseline="0" smtClean="0">
                          <a:ln>
                            <a:noFill/>
                          </a:ln>
                          <a:solidFill>
                            <a:schemeClr val="tx1"/>
                          </a:solidFill>
                          <a:effectLst/>
                          <a:latin typeface="Times New Roman Bold Italic" pitchFamily="-84" charset="0"/>
                          <a:ea typeface="ヒラギノ角ゴ ProN W3" pitchFamily="-84" charset="-128"/>
                          <a:sym typeface="Times New Roman Bold Italic" pitchFamily="-84" charset="0"/>
                        </a:rPr>
                        <a:t>млн. с</a:t>
                      </a:r>
                      <a:r>
                        <a:rPr kumimoji="0" lang="uz-Cyrl-UZ" sz="2000" b="1" i="1" u="none" strike="noStrike" cap="none" normalizeH="0" baseline="0" smtClean="0">
                          <a:ln>
                            <a:noFill/>
                          </a:ln>
                          <a:solidFill>
                            <a:schemeClr val="tx1"/>
                          </a:solidFill>
                          <a:effectLst/>
                          <a:latin typeface="Arial" pitchFamily="34" charset="0"/>
                          <a:ea typeface="ヒラギノ角ゴ ProN W3" pitchFamily="-84" charset="-128"/>
                          <a:sym typeface="Times New Roman Bold Italic" pitchFamily="-84" charset="0"/>
                        </a:rPr>
                        <a:t>ў</a:t>
                      </a:r>
                      <a:r>
                        <a:rPr kumimoji="0" lang="ru-RU" sz="2000" b="1" i="1" u="none" strike="noStrike" cap="none" normalizeH="0" baseline="0" smtClean="0">
                          <a:ln>
                            <a:noFill/>
                          </a:ln>
                          <a:solidFill>
                            <a:schemeClr val="tx1"/>
                          </a:solidFill>
                          <a:effectLst/>
                          <a:latin typeface="Times New Roman Bold Italic" pitchFamily="-84" charset="0"/>
                          <a:ea typeface="ヒラギノ角ゴ ProN W3" pitchFamily="-84" charset="-128"/>
                          <a:sym typeface="Times New Roman Bold Italic" pitchFamily="-84" charset="0"/>
                        </a:rPr>
                        <a:t>м</a:t>
                      </a:r>
                    </a:p>
                  </a:txBody>
                  <a:tcPr marL="31750" marR="31750" marT="31750" marB="3175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Pct val="171000"/>
                        <a:buFont typeface="Gill Sans" pitchFamily="-84" charset="0"/>
                        <a:buNone/>
                        <a:tabLst>
                          <a:tab pos="914400" algn="l"/>
                        </a:tabLst>
                      </a:pPr>
                      <a:r>
                        <a:rPr kumimoji="0" lang="ru-RU" sz="2000" b="1" i="1" u="none" strike="noStrike" cap="none" normalizeH="0" baseline="0" smtClean="0">
                          <a:ln>
                            <a:noFill/>
                          </a:ln>
                          <a:solidFill>
                            <a:schemeClr val="tx1"/>
                          </a:solidFill>
                          <a:effectLst/>
                          <a:latin typeface="Times New Roman Bold Italic" pitchFamily="-84" charset="0"/>
                          <a:ea typeface="ヒラギノ角ゴ ProN W3" pitchFamily="-84" charset="-128"/>
                          <a:sym typeface="Times New Roman Bold Italic" pitchFamily="-84" charset="0"/>
                        </a:rPr>
                        <a:t>216 859</a:t>
                      </a:r>
                    </a:p>
                  </a:txBody>
                  <a:tcPr marL="31750" marR="31750" marT="31750" marB="3175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Pct val="171000"/>
                        <a:buFont typeface="Gill Sans" pitchFamily="-84" charset="0"/>
                        <a:buNone/>
                        <a:tabLst>
                          <a:tab pos="914400" algn="l"/>
                        </a:tabLst>
                      </a:pPr>
                      <a:r>
                        <a:rPr kumimoji="0" lang="ru-RU" sz="2000" b="1" i="1" u="none" strike="noStrike" cap="none" normalizeH="0" baseline="0" smtClean="0">
                          <a:ln>
                            <a:noFill/>
                          </a:ln>
                          <a:solidFill>
                            <a:schemeClr val="tx1"/>
                          </a:solidFill>
                          <a:effectLst/>
                          <a:latin typeface="Times New Roman Bold Italic" pitchFamily="-84" charset="0"/>
                          <a:ea typeface="ヒラギノ角ゴ ProN W3" pitchFamily="-84" charset="-128"/>
                          <a:sym typeface="Times New Roman Bold Italic" pitchFamily="-84" charset="0"/>
                        </a:rPr>
                        <a:t>19 832</a:t>
                      </a:r>
                    </a:p>
                  </a:txBody>
                  <a:tcPr marL="31750" marR="31750" marT="31750" marB="3175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Pct val="171000"/>
                        <a:buFont typeface="Gill Sans" pitchFamily="-84" charset="0"/>
                        <a:buNone/>
                        <a:tabLst>
                          <a:tab pos="914400" algn="l"/>
                        </a:tabLst>
                      </a:pPr>
                      <a:r>
                        <a:rPr kumimoji="0" lang="ru-RU" sz="2000" b="1" i="1" u="none" strike="noStrike" cap="none" normalizeH="0" baseline="0" smtClean="0">
                          <a:ln>
                            <a:noFill/>
                          </a:ln>
                          <a:solidFill>
                            <a:schemeClr val="tx1"/>
                          </a:solidFill>
                          <a:effectLst/>
                          <a:latin typeface="Times New Roman Bold Italic" pitchFamily="-84" charset="0"/>
                          <a:ea typeface="ヒラギノ角ゴ ProN W3" pitchFamily="-84" charset="-128"/>
                          <a:sym typeface="Times New Roman Bold Italic" pitchFamily="-84" charset="0"/>
                        </a:rPr>
                        <a:t>236 690</a:t>
                      </a:r>
                    </a:p>
                  </a:txBody>
                  <a:tcPr marL="31750" marR="31750" marT="31750" marB="3175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r>
              <a:tr h="579438">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pitchFamily="-84" charset="0"/>
                        <a:buNone/>
                        <a:tabLst>
                          <a:tab pos="914400" algn="l"/>
                        </a:tabLst>
                      </a:pPr>
                      <a:r>
                        <a:rPr kumimoji="0" lang="ru-RU" sz="2000" b="1" i="1" u="none" strike="noStrike" cap="none" normalizeH="0" baseline="0" smtClean="0">
                          <a:ln>
                            <a:noFill/>
                          </a:ln>
                          <a:solidFill>
                            <a:schemeClr val="tx1"/>
                          </a:solidFill>
                          <a:effectLst/>
                          <a:latin typeface="Times New Roman Bold Italic" pitchFamily="-84" charset="0"/>
                          <a:ea typeface="ヒラギノ角ゴ ProN W3" pitchFamily="-84" charset="-128"/>
                          <a:sym typeface="Times New Roman Bold Italic" pitchFamily="-84" charset="0"/>
                        </a:rPr>
                        <a:t>Инвестици</a:t>
                      </a:r>
                      <a:r>
                        <a:rPr kumimoji="0" lang="uz-Cyrl-UZ" sz="2000" b="1" i="1" u="none" strike="noStrike" cap="none" normalizeH="0" baseline="0" smtClean="0">
                          <a:ln>
                            <a:noFill/>
                          </a:ln>
                          <a:solidFill>
                            <a:schemeClr val="tx1"/>
                          </a:solidFill>
                          <a:effectLst/>
                          <a:latin typeface="Arial" pitchFamily="34" charset="0"/>
                          <a:ea typeface="ヒラギノ角ゴ ProN W3" pitchFamily="-84" charset="-128"/>
                          <a:sym typeface="Times New Roman Bold Italic" pitchFamily="-84" charset="0"/>
                        </a:rPr>
                        <a:t>ялар</a:t>
                      </a:r>
                      <a:r>
                        <a:rPr kumimoji="0" lang="ru-RU" sz="2000" b="1" i="1" u="none" strike="noStrike" cap="none" normalizeH="0" baseline="0" smtClean="0">
                          <a:ln>
                            <a:noFill/>
                          </a:ln>
                          <a:solidFill>
                            <a:schemeClr val="tx1"/>
                          </a:solidFill>
                          <a:effectLst/>
                          <a:latin typeface="Times New Roman Bold Italic" pitchFamily="-84" charset="0"/>
                          <a:ea typeface="ヒラギノ角ゴ ProN W3" pitchFamily="-84" charset="-128"/>
                          <a:sym typeface="Times New Roman Bold Italic" pitchFamily="-84" charset="0"/>
                        </a:rPr>
                        <a:t>, </a:t>
                      </a:r>
                      <a:r>
                        <a:rPr kumimoji="0" lang="uz-Cyrl-UZ" sz="2000" b="1" i="1" u="none" strike="noStrike" cap="none" normalizeH="0" baseline="0" smtClean="0">
                          <a:ln>
                            <a:noFill/>
                          </a:ln>
                          <a:solidFill>
                            <a:schemeClr val="tx1"/>
                          </a:solidFill>
                          <a:effectLst/>
                          <a:latin typeface="Arial" pitchFamily="34" charset="0"/>
                          <a:ea typeface="ヒラギノ角ゴ ProN W3" pitchFamily="-84" charset="-128"/>
                          <a:sym typeface="Times New Roman Bold Italic" pitchFamily="-84" charset="0"/>
                        </a:rPr>
                        <a:t>жами </a:t>
                      </a:r>
                      <a:endParaRPr kumimoji="0" lang="ru-RU" sz="2000" b="1" i="1" u="none" strike="noStrike" cap="none" normalizeH="0" baseline="0" smtClean="0">
                        <a:ln>
                          <a:noFill/>
                        </a:ln>
                        <a:solidFill>
                          <a:schemeClr val="tx1"/>
                        </a:solidFill>
                        <a:effectLst/>
                        <a:latin typeface="Times New Roman Bold Italic" pitchFamily="-84" charset="0"/>
                        <a:ea typeface="ヒラギノ角ゴ ProN W3" pitchFamily="-84" charset="-128"/>
                        <a:sym typeface="Times New Roman Bold Italic" pitchFamily="-84" charset="0"/>
                      </a:endParaRP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pitchFamily="-84" charset="0"/>
                        <a:buNone/>
                        <a:tabLst>
                          <a:tab pos="914400" algn="l"/>
                        </a:tabLst>
                      </a:pPr>
                      <a:r>
                        <a:rPr kumimoji="0" lang="ru-RU" sz="2000" b="1" i="1" u="none" strike="noStrike" cap="none" normalizeH="0" baseline="0" smtClean="0">
                          <a:ln>
                            <a:noFill/>
                          </a:ln>
                          <a:solidFill>
                            <a:schemeClr val="tx1"/>
                          </a:solidFill>
                          <a:effectLst/>
                          <a:latin typeface="Times New Roman Bold Italic" pitchFamily="-84" charset="0"/>
                          <a:ea typeface="ヒラギノ角ゴ ProN W3" pitchFamily="-84" charset="-128"/>
                          <a:sym typeface="Times New Roman Bold Italic" pitchFamily="-84" charset="0"/>
                        </a:rPr>
                        <a:t>млн. с</a:t>
                      </a:r>
                      <a:r>
                        <a:rPr kumimoji="0" lang="uz-Cyrl-UZ" sz="2000" b="1" i="1" u="none" strike="noStrike" cap="none" normalizeH="0" baseline="0" smtClean="0">
                          <a:ln>
                            <a:noFill/>
                          </a:ln>
                          <a:solidFill>
                            <a:schemeClr val="tx1"/>
                          </a:solidFill>
                          <a:effectLst/>
                          <a:latin typeface="Arial" pitchFamily="34" charset="0"/>
                          <a:ea typeface="ヒラギノ角ゴ ProN W3" pitchFamily="-84" charset="-128"/>
                          <a:sym typeface="Times New Roman Bold Italic" pitchFamily="-84" charset="0"/>
                        </a:rPr>
                        <a:t>ў</a:t>
                      </a:r>
                      <a:r>
                        <a:rPr kumimoji="0" lang="ru-RU" sz="2000" b="1" i="1" u="none" strike="noStrike" cap="none" normalizeH="0" baseline="0" smtClean="0">
                          <a:ln>
                            <a:noFill/>
                          </a:ln>
                          <a:solidFill>
                            <a:schemeClr val="tx1"/>
                          </a:solidFill>
                          <a:effectLst/>
                          <a:latin typeface="Times New Roman Bold Italic" pitchFamily="-84" charset="0"/>
                          <a:ea typeface="ヒラギノ角ゴ ProN W3" pitchFamily="-84" charset="-128"/>
                          <a:sym typeface="Times New Roman Bold Italic" pitchFamily="-84" charset="0"/>
                        </a:rPr>
                        <a:t>м</a:t>
                      </a:r>
                    </a:p>
                  </a:txBody>
                  <a:tcPr marL="31750" marR="31750" marT="31750" marB="3175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Pct val="171000"/>
                        <a:buFont typeface="Gill Sans" pitchFamily="-84" charset="0"/>
                        <a:buNone/>
                        <a:tabLst>
                          <a:tab pos="914400" algn="l"/>
                        </a:tabLst>
                      </a:pPr>
                      <a:r>
                        <a:rPr kumimoji="0" lang="ru-RU" sz="2000" b="1" i="1" u="none" strike="noStrike" cap="none" normalizeH="0" baseline="0" smtClean="0">
                          <a:ln>
                            <a:noFill/>
                          </a:ln>
                          <a:solidFill>
                            <a:schemeClr val="tx1"/>
                          </a:solidFill>
                          <a:effectLst/>
                          <a:latin typeface="Times New Roman Bold Italic" pitchFamily="-84" charset="0"/>
                          <a:ea typeface="ヒラギノ角ゴ ProN W3" pitchFamily="-84" charset="-128"/>
                          <a:sym typeface="Times New Roman Bold Italic" pitchFamily="-84" charset="0"/>
                        </a:rPr>
                        <a:t>765 198</a:t>
                      </a:r>
                    </a:p>
                  </a:txBody>
                  <a:tcPr marL="31750" marR="31750" marT="31750" marB="3175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Pct val="171000"/>
                        <a:buFont typeface="Gill Sans" pitchFamily="-84" charset="0"/>
                        <a:buNone/>
                        <a:tabLst>
                          <a:tab pos="914400" algn="l"/>
                        </a:tabLst>
                      </a:pPr>
                      <a:r>
                        <a:rPr kumimoji="0" lang="ru-RU" sz="2000" b="1" i="1" u="none" strike="noStrike" cap="none" normalizeH="0" baseline="0" smtClean="0">
                          <a:ln>
                            <a:noFill/>
                          </a:ln>
                          <a:solidFill>
                            <a:schemeClr val="tx1"/>
                          </a:solidFill>
                          <a:effectLst/>
                          <a:latin typeface="Times New Roman Bold Italic" pitchFamily="-84" charset="0"/>
                          <a:ea typeface="ヒラギノ角ゴ ProN W3" pitchFamily="-84" charset="-128"/>
                          <a:sym typeface="Times New Roman Bold Italic" pitchFamily="-84" charset="0"/>
                        </a:rPr>
                        <a:t>81 488</a:t>
                      </a:r>
                    </a:p>
                  </a:txBody>
                  <a:tcPr marL="31750" marR="31750" marT="31750" marB="3175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Pct val="171000"/>
                        <a:buFont typeface="Gill Sans" pitchFamily="-84" charset="0"/>
                        <a:buNone/>
                        <a:tabLst>
                          <a:tab pos="914400" algn="l"/>
                        </a:tabLst>
                      </a:pPr>
                      <a:r>
                        <a:rPr kumimoji="0" lang="ru-RU" sz="2000" b="1" i="1" u="none" strike="noStrike" cap="none" normalizeH="0" baseline="0" smtClean="0">
                          <a:ln>
                            <a:noFill/>
                          </a:ln>
                          <a:solidFill>
                            <a:schemeClr val="tx1"/>
                          </a:solidFill>
                          <a:effectLst/>
                          <a:latin typeface="Times New Roman Bold Italic" pitchFamily="-84" charset="0"/>
                          <a:ea typeface="ヒラギノ角ゴ ProN W3" pitchFamily="-84" charset="-128"/>
                          <a:sym typeface="Times New Roman Bold Italic" pitchFamily="-84" charset="0"/>
                        </a:rPr>
                        <a:t>846 686</a:t>
                      </a:r>
                    </a:p>
                  </a:txBody>
                  <a:tcPr marL="31750" marR="31750" marT="31750" marB="3175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r>
              <a:tr h="579438">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pitchFamily="-84" charset="0"/>
                        <a:buNone/>
                        <a:tabLst>
                          <a:tab pos="914400" algn="l"/>
                        </a:tabLst>
                      </a:pPr>
                      <a:r>
                        <a:rPr kumimoji="0" lang="uz-Cyrl-UZ" sz="2000" b="1" i="0" u="none" strike="noStrike" cap="none" normalizeH="0" baseline="0" smtClean="0">
                          <a:ln>
                            <a:noFill/>
                          </a:ln>
                          <a:solidFill>
                            <a:schemeClr val="tx1"/>
                          </a:solidFill>
                          <a:effectLst/>
                          <a:latin typeface="Arial" pitchFamily="34" charset="0"/>
                          <a:ea typeface="ＭＳ Ｐゴシック" pitchFamily="-84" charset="-128"/>
                          <a:sym typeface="Times New Roman Bold" pitchFamily="-84" charset="0"/>
                        </a:rPr>
                        <a:t>Қопланиши муддати </a:t>
                      </a:r>
                      <a:endParaRPr kumimoji="0" lang="ru-RU" sz="2000" b="1" i="0" u="none" strike="noStrike" cap="none" normalizeH="0" baseline="0" smtClean="0">
                        <a:ln>
                          <a:noFill/>
                        </a:ln>
                        <a:solidFill>
                          <a:schemeClr val="tx1"/>
                        </a:solidFill>
                        <a:effectLst/>
                        <a:latin typeface="Times New Roman Bold" pitchFamily="-84" charset="0"/>
                        <a:ea typeface="ヒラギノ角ゴ ProN W3" pitchFamily="-84" charset="-128"/>
                        <a:sym typeface="Times New Roman Bold" pitchFamily="-84" charset="0"/>
                      </a:endParaRP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pitchFamily="-84" charset="0"/>
                        <a:buNone/>
                        <a:tabLst>
                          <a:tab pos="914400" algn="l"/>
                        </a:tabLst>
                      </a:pPr>
                      <a:r>
                        <a:rPr kumimoji="0" lang="uz-Cyrl-UZ" sz="2000" b="1" i="0" u="none" strike="noStrike" cap="none" normalizeH="0" baseline="0" smtClean="0">
                          <a:ln>
                            <a:noFill/>
                          </a:ln>
                          <a:solidFill>
                            <a:schemeClr val="tx1"/>
                          </a:solidFill>
                          <a:effectLst/>
                          <a:latin typeface="Arial" pitchFamily="34" charset="0"/>
                          <a:ea typeface="ＭＳ Ｐゴシック" pitchFamily="-84" charset="-128"/>
                          <a:sym typeface="Times New Roman Bold" pitchFamily="-84" charset="0"/>
                        </a:rPr>
                        <a:t>йил</a:t>
                      </a:r>
                      <a:endParaRPr kumimoji="0" lang="ru-RU" sz="2000" b="1" i="0" u="none" strike="noStrike" cap="none" normalizeH="0" baseline="0" smtClean="0">
                        <a:ln>
                          <a:noFill/>
                        </a:ln>
                        <a:solidFill>
                          <a:schemeClr val="tx1"/>
                        </a:solidFill>
                        <a:effectLst/>
                        <a:latin typeface="Arial" pitchFamily="34" charset="0"/>
                        <a:ea typeface="ＭＳ Ｐゴシック" pitchFamily="-84" charset="-128"/>
                        <a:sym typeface="Times New Roman Bold" pitchFamily="-84" charset="0"/>
                      </a:endParaRP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pitchFamily="-84" charset="0"/>
                        <a:buNone/>
                        <a:tabLst>
                          <a:tab pos="914400" algn="l"/>
                        </a:tabLst>
                      </a:pPr>
                      <a:r>
                        <a:rPr kumimoji="0" lang="ru-RU" sz="2000" b="1" i="0" u="none" strike="noStrike" cap="none" normalizeH="0" baseline="0" smtClean="0">
                          <a:ln>
                            <a:noFill/>
                          </a:ln>
                          <a:solidFill>
                            <a:schemeClr val="tx1"/>
                          </a:solidFill>
                          <a:effectLst/>
                          <a:latin typeface="Times New Roman Bold" pitchFamily="-84" charset="0"/>
                          <a:ea typeface="ヒラギノ角ゴ ProN W3" pitchFamily="-84" charset="-128"/>
                          <a:sym typeface="Times New Roman Bold" pitchFamily="-84" charset="0"/>
                        </a:rPr>
                        <a:t>3.5</a:t>
                      </a:r>
                    </a:p>
                  </a:txBody>
                  <a:tcPr marL="31750" marR="31750" marT="31750" marB="3175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pitchFamily="-84" charset="0"/>
                        <a:buNone/>
                        <a:tabLst>
                          <a:tab pos="914400" algn="l"/>
                        </a:tabLst>
                      </a:pPr>
                      <a:r>
                        <a:rPr kumimoji="0" lang="ru-RU" sz="2000" b="1" i="0" u="none" strike="noStrike" cap="none" normalizeH="0" baseline="0" smtClean="0">
                          <a:ln>
                            <a:noFill/>
                          </a:ln>
                          <a:solidFill>
                            <a:schemeClr val="tx1"/>
                          </a:solidFill>
                          <a:effectLst/>
                          <a:latin typeface="Times New Roman Bold" pitchFamily="-84" charset="0"/>
                          <a:ea typeface="ヒラギノ角ゴ ProN W3" pitchFamily="-84" charset="-128"/>
                          <a:sym typeface="Times New Roman Bold" pitchFamily="-84" charset="0"/>
                        </a:rPr>
                        <a:t>4.1</a:t>
                      </a:r>
                    </a:p>
                  </a:txBody>
                  <a:tcPr marL="31750" marR="31750" marT="31750" marB="3175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pitchFamily="-84" charset="0"/>
                        <a:buNone/>
                        <a:tabLst>
                          <a:tab pos="914400" algn="l"/>
                        </a:tabLst>
                      </a:pPr>
                      <a:r>
                        <a:rPr kumimoji="0" lang="ru-RU" sz="2000" b="1" i="0" u="none" strike="noStrike" cap="none" normalizeH="0" baseline="0" smtClean="0">
                          <a:ln>
                            <a:noFill/>
                          </a:ln>
                          <a:solidFill>
                            <a:schemeClr val="tx1"/>
                          </a:solidFill>
                          <a:effectLst/>
                          <a:latin typeface="Times New Roman Bold" pitchFamily="-84" charset="0"/>
                          <a:ea typeface="ヒラギノ角ゴ ProN W3" pitchFamily="-84" charset="-128"/>
                          <a:sym typeface="Times New Roman Bold" pitchFamily="-84" charset="0"/>
                        </a:rPr>
                        <a:t>3.6</a:t>
                      </a:r>
                    </a:p>
                  </a:txBody>
                  <a:tcPr marL="31750" marR="31750" marT="31750" marB="3175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spd="slow"/>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1"/>
          <p:cNvSpPr>
            <a:spLocks noGrp="1" noChangeArrowheads="1"/>
          </p:cNvSpPr>
          <p:nvPr>
            <p:ph type="title"/>
          </p:nvPr>
        </p:nvSpPr>
        <p:spPr>
          <a:xfrm>
            <a:off x="1270000" y="254000"/>
            <a:ext cx="10464800" cy="508000"/>
          </a:xfrm>
        </p:spPr>
        <p:txBody>
          <a:bodyPr/>
          <a:lstStyle/>
          <a:p>
            <a:r>
              <a:rPr lang="uz-Cyrl-UZ" sz="4000" smtClean="0">
                <a:latin typeface="Times New Roman" pitchFamily="18" charset="0"/>
                <a:cs typeface="Times New Roman" pitchFamily="18" charset="0"/>
                <a:sym typeface="Times New Roman" pitchFamily="18" charset="0"/>
              </a:rPr>
              <a:t>Давлат томонидан қўллаб-қувватлаш чоралари</a:t>
            </a:r>
            <a:endParaRPr lang="ru-RU" sz="4000" smtClean="0">
              <a:latin typeface="Times New Roman" pitchFamily="18" charset="0"/>
              <a:ea typeface="ヒラギノ明朝 ProN W3" pitchFamily="-84" charset="-128"/>
              <a:sym typeface="Times New Roman" pitchFamily="18" charset="0"/>
            </a:endParaRPr>
          </a:p>
        </p:txBody>
      </p:sp>
      <p:sp>
        <p:nvSpPr>
          <p:cNvPr id="21506" name="Rectangle 2"/>
          <p:cNvSpPr>
            <a:spLocks noGrp="1" noChangeArrowheads="1"/>
          </p:cNvSpPr>
          <p:nvPr>
            <p:ph idx="1"/>
          </p:nvPr>
        </p:nvSpPr>
        <p:spPr>
          <a:xfrm>
            <a:off x="723900" y="1168400"/>
            <a:ext cx="11798300" cy="8483600"/>
          </a:xfrm>
        </p:spPr>
        <p:txBody>
          <a:bodyPr/>
          <a:lstStyle/>
          <a:p>
            <a:pPr marL="889000"/>
            <a:endParaRPr lang="ru-RU" smtClean="0"/>
          </a:p>
        </p:txBody>
      </p:sp>
      <p:graphicFrame>
        <p:nvGraphicFramePr>
          <p:cNvPr id="21578" name="Group 74"/>
          <p:cNvGraphicFramePr>
            <a:graphicFrameLocks noGrp="1"/>
          </p:cNvGraphicFramePr>
          <p:nvPr/>
        </p:nvGraphicFramePr>
        <p:xfrm>
          <a:off x="482600" y="838200"/>
          <a:ext cx="12115800" cy="8884920"/>
        </p:xfrm>
        <a:graphic>
          <a:graphicData uri="http://schemas.openxmlformats.org/drawingml/2006/table">
            <a:tbl>
              <a:tblPr/>
              <a:tblGrid>
                <a:gridCol w="5257800"/>
                <a:gridCol w="6858000"/>
              </a:tblGrid>
              <a:tr h="344488">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pitchFamily="-84" charset="0"/>
                        <a:buNone/>
                        <a:tabLst>
                          <a:tab pos="914400" algn="l"/>
                        </a:tabLst>
                      </a:pPr>
                      <a:r>
                        <a:rPr kumimoji="0" lang="uz-Cyrl-UZ" sz="1800" b="0" i="0" u="none" strike="noStrike" cap="none" normalizeH="0" baseline="0" dirty="0" smtClean="0">
                          <a:ln>
                            <a:noFill/>
                          </a:ln>
                          <a:solidFill>
                            <a:schemeClr val="tx1"/>
                          </a:solidFill>
                          <a:effectLst/>
                          <a:latin typeface="Arial" pitchFamily="34" charset="0"/>
                          <a:ea typeface="ＭＳ Ｐゴシック" pitchFamily="-84" charset="-128"/>
                          <a:sym typeface="Times New Roman Bold" pitchFamily="-84" charset="0"/>
                        </a:rPr>
                        <a:t>Қонунчилик ҳужжати </a:t>
                      </a:r>
                      <a:endParaRPr kumimoji="0" lang="ru-RU" sz="1800" b="0" i="0" u="none" strike="noStrike" cap="none" normalizeH="0" baseline="0" dirty="0" smtClean="0">
                        <a:ln>
                          <a:noFill/>
                        </a:ln>
                        <a:solidFill>
                          <a:schemeClr val="tx1"/>
                        </a:solidFill>
                        <a:effectLst/>
                        <a:latin typeface="Times New Roman Bold" pitchFamily="-84" charset="0"/>
                        <a:ea typeface="ヒラギノ角ゴ ProN W3" pitchFamily="-84" charset="-128"/>
                        <a:sym typeface="Times New Roman Bold" pitchFamily="-84" charset="0"/>
                      </a:endParaRP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pitchFamily="-84" charset="0"/>
                        <a:buNone/>
                        <a:tabLst>
                          <a:tab pos="914400" algn="l"/>
                        </a:tabLst>
                      </a:pPr>
                      <a:r>
                        <a:rPr kumimoji="0" lang="uz-Cyrl-UZ" sz="1800" b="0" i="0" u="none" strike="noStrike" cap="none" normalizeH="0" baseline="0" smtClean="0">
                          <a:ln>
                            <a:noFill/>
                          </a:ln>
                          <a:solidFill>
                            <a:schemeClr val="tx1"/>
                          </a:solidFill>
                          <a:effectLst/>
                          <a:latin typeface="Arial" pitchFamily="34" charset="0"/>
                          <a:ea typeface="ＭＳ Ｐゴシック" pitchFamily="-84" charset="-128"/>
                          <a:sym typeface="Times New Roman Bold" pitchFamily="-84" charset="0"/>
                        </a:rPr>
                        <a:t>Томчилаб суғориш учун афзалликлар </a:t>
                      </a:r>
                      <a:endParaRPr kumimoji="0" lang="ru-RU" sz="1800" b="0" i="0" u="none" strike="noStrike" cap="none" normalizeH="0" baseline="0" smtClean="0">
                        <a:ln>
                          <a:noFill/>
                        </a:ln>
                        <a:solidFill>
                          <a:schemeClr val="tx1"/>
                        </a:solidFill>
                        <a:effectLst/>
                        <a:latin typeface="Times New Roman Bold" pitchFamily="-84" charset="0"/>
                        <a:ea typeface="ヒラギノ角ゴ ProN W3" pitchFamily="-84" charset="-128"/>
                        <a:sym typeface="Times New Roman Bold" pitchFamily="-84" charset="0"/>
                      </a:endParaRP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r>
              <a:tr h="1452880">
                <a:tc>
                  <a:txBody>
                    <a:bodyPr/>
                    <a:lstStyle/>
                    <a:p>
                      <a:pPr marL="90488" marR="0" lvl="0" indent="0" algn="l" defTabSz="914400" rtl="0" eaLnBrk="1" fontAlgn="base" latinLnBrk="0" hangingPunct="1">
                        <a:lnSpc>
                          <a:spcPct val="100000"/>
                        </a:lnSpc>
                        <a:spcBef>
                          <a:spcPct val="0"/>
                        </a:spcBef>
                        <a:spcAft>
                          <a:spcPct val="0"/>
                        </a:spcAft>
                        <a:buClrTx/>
                        <a:buSzPct val="171000"/>
                        <a:buFont typeface="Gill Sans" pitchFamily="-84" charset="0"/>
                        <a:buNone/>
                        <a:tabLst/>
                      </a:pPr>
                      <a:r>
                        <a:rPr kumimoji="0" lang="uz-Cyrl-UZ" sz="1800" b="0" i="0" u="none" strike="noStrike" cap="none" normalizeH="0" baseline="0" smtClean="0">
                          <a:ln>
                            <a:noFill/>
                          </a:ln>
                          <a:solidFill>
                            <a:schemeClr val="tx1"/>
                          </a:solidFill>
                          <a:effectLst/>
                          <a:latin typeface="Times New Roman" pitchFamily="18" charset="0"/>
                          <a:ea typeface="ＭＳ Ｐゴシック" pitchFamily="-84" charset="-128"/>
                          <a:cs typeface="Times New Roman" pitchFamily="18" charset="0"/>
                          <a:sym typeface="Times New Roman" pitchFamily="18" charset="0"/>
                        </a:rPr>
                        <a:t>2012 йил 22 октябрдаги  “Ўзбекистонда фермерлик фаолиятини ташкил қилишни янада такомиллаштириш ва уни ривожлантириш чора-тадбирлари тўғрисида”ги  </a:t>
                      </a:r>
                      <a:r>
                        <a:rPr kumimoji="0" lang="ru-RU" sz="1800" b="0" i="0" u="none" strike="noStrike" cap="none" normalizeH="0" baseline="0" smtClean="0">
                          <a:ln>
                            <a:noFill/>
                          </a:ln>
                          <a:solidFill>
                            <a:schemeClr val="tx1"/>
                          </a:solidFill>
                          <a:effectLst/>
                          <a:latin typeface="Times New Roman" pitchFamily="18" charset="0"/>
                          <a:ea typeface="ヒラギノ角ゴ ProN W3" pitchFamily="-84" charset="-128"/>
                          <a:cs typeface="Times New Roman" pitchFamily="18" charset="0"/>
                          <a:sym typeface="Times New Roman" pitchFamily="18" charset="0"/>
                        </a:rPr>
                        <a:t>№ П</a:t>
                      </a:r>
                      <a:r>
                        <a:rPr kumimoji="0" lang="uz-Cyrl-UZ" sz="1800" b="0" i="0" u="none" strike="noStrike" cap="none" normalizeH="0" baseline="0" smtClean="0">
                          <a:ln>
                            <a:noFill/>
                          </a:ln>
                          <a:solidFill>
                            <a:schemeClr val="tx1"/>
                          </a:solidFill>
                          <a:effectLst/>
                          <a:latin typeface="Times New Roman" pitchFamily="18" charset="0"/>
                          <a:ea typeface="ＭＳ Ｐゴシック" pitchFamily="-84" charset="-128"/>
                          <a:cs typeface="Times New Roman" pitchFamily="18" charset="0"/>
                          <a:sym typeface="Times New Roman" pitchFamily="18" charset="0"/>
                        </a:rPr>
                        <a:t>Ф</a:t>
                      </a:r>
                      <a:r>
                        <a:rPr kumimoji="0" lang="ru-RU" sz="1800" b="0" i="0" u="none" strike="noStrike" cap="none" normalizeH="0" baseline="0" smtClean="0">
                          <a:ln>
                            <a:noFill/>
                          </a:ln>
                          <a:solidFill>
                            <a:schemeClr val="tx1"/>
                          </a:solidFill>
                          <a:effectLst/>
                          <a:latin typeface="Times New Roman" pitchFamily="18" charset="0"/>
                          <a:ea typeface="ヒラギノ角ゴ ProN W3" pitchFamily="-84" charset="-128"/>
                          <a:sym typeface="Times New Roman" pitchFamily="18" charset="0"/>
                        </a:rPr>
                        <a:t>-4478</a:t>
                      </a:r>
                      <a:r>
                        <a:rPr kumimoji="0" lang="uz-Cyrl-UZ" sz="1800" b="0" i="0" u="none" strike="noStrike" cap="none" normalizeH="0" baseline="0" smtClean="0">
                          <a:ln>
                            <a:noFill/>
                          </a:ln>
                          <a:solidFill>
                            <a:schemeClr val="tx1"/>
                          </a:solidFill>
                          <a:effectLst/>
                          <a:latin typeface="Times New Roman" pitchFamily="18" charset="0"/>
                          <a:ea typeface="ＭＳ Ｐゴシック" pitchFamily="-84" charset="-128"/>
                          <a:cs typeface="Times New Roman" pitchFamily="18" charset="0"/>
                          <a:sym typeface="Times New Roman" pitchFamily="18" charset="0"/>
                        </a:rPr>
                        <a:t>сонли фармон</a:t>
                      </a:r>
                      <a:endParaRPr kumimoji="0" lang="ru-RU" sz="3000" b="1" i="0" u="none" strike="noStrike" cap="none" normalizeH="0" baseline="0" smtClean="0">
                        <a:ln>
                          <a:noFill/>
                        </a:ln>
                        <a:solidFill>
                          <a:srgbClr val="595959"/>
                        </a:solidFill>
                        <a:effectLst/>
                        <a:latin typeface="Arial" pitchFamily="34" charset="0"/>
                        <a:ea typeface="ＭＳ Ｐゴシック" pitchFamily="-84" charset="-128"/>
                        <a:sym typeface="Times New Roman" pitchFamily="18" charset="0"/>
                      </a:endParaRP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90488" marR="0" lvl="0" indent="0" algn="just" defTabSz="914400" rtl="0" eaLnBrk="1" fontAlgn="base" latinLnBrk="0" hangingPunct="1">
                        <a:lnSpc>
                          <a:spcPct val="90000"/>
                        </a:lnSpc>
                        <a:spcBef>
                          <a:spcPts val="2850"/>
                        </a:spcBef>
                        <a:spcAft>
                          <a:spcPct val="0"/>
                        </a:spcAft>
                        <a:buClr>
                          <a:srgbClr val="6FB7D7"/>
                        </a:buClr>
                        <a:buSzPct val="110000"/>
                        <a:buFont typeface="Times New Roman" pitchFamily="18" charset="0"/>
                        <a:buNone/>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kumimoji="0" lang="uz-Cyrl-UZ" sz="1800" b="0" i="0" u="none" strike="noStrike" cap="none" normalizeH="0" baseline="0" dirty="0" smtClean="0">
                          <a:ln>
                            <a:noFill/>
                          </a:ln>
                          <a:solidFill>
                            <a:srgbClr val="595959"/>
                          </a:solidFill>
                          <a:effectLst/>
                          <a:latin typeface="Times New Roman" pitchFamily="18" charset="0"/>
                          <a:ea typeface="ＭＳ Ｐゴシック" pitchFamily="-84" charset="-128"/>
                          <a:cs typeface="Times New Roman" pitchFamily="18" charset="0"/>
                          <a:sym typeface="Times New Roman" pitchFamily="18" charset="0"/>
                        </a:rPr>
                        <a:t>Томчилатиб суғориш тизимини жорий қилган юридик шахслар, томчилатиб суғориш фойдаланилган ер майдони бўйича ягона ер солиғини тўлашдан 5 йил муддатга озод қилинади (Солиқ Кодексига ўзгаришлар ҳали кучга кирмаган – 2013 йилда кутилмоқда). </a:t>
                      </a:r>
                      <a:endParaRPr kumimoji="0" lang="ru-RU" sz="1800" b="0" i="0" u="none" strike="noStrike" cap="none" normalizeH="0" baseline="0" dirty="0" smtClean="0">
                        <a:ln>
                          <a:noFill/>
                        </a:ln>
                        <a:solidFill>
                          <a:schemeClr val="tx1"/>
                        </a:solidFill>
                        <a:effectLst/>
                        <a:latin typeface="Times New Roman" pitchFamily="18" charset="0"/>
                        <a:ea typeface="ＭＳ Ｐゴシック" pitchFamily="-84" charset="-128"/>
                        <a:cs typeface="Times New Roman" pitchFamily="18" charset="0"/>
                        <a:sym typeface="Times New Roman" pitchFamily="18" charset="0"/>
                      </a:endParaRP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r>
              <a:tr h="2289492">
                <a:tc>
                  <a:txBody>
                    <a:bodyPr/>
                    <a:lstStyle/>
                    <a:p>
                      <a:pPr marL="90488" marR="0" lvl="0" indent="0" algn="l" defTabSz="914400" rtl="0" eaLnBrk="1" fontAlgn="base" latinLnBrk="0" hangingPunct="1">
                        <a:lnSpc>
                          <a:spcPct val="100000"/>
                        </a:lnSpc>
                        <a:spcBef>
                          <a:spcPct val="0"/>
                        </a:spcBef>
                        <a:spcAft>
                          <a:spcPct val="0"/>
                        </a:spcAft>
                        <a:buClrTx/>
                        <a:buSzPct val="171000"/>
                        <a:buFont typeface="Gill Sans" pitchFamily="-84" charset="0"/>
                        <a:buNone/>
                        <a:tabLst/>
                      </a:pPr>
                      <a:r>
                        <a:rPr kumimoji="0" lang="uz-Cyrl-UZ" sz="1800" b="0" i="0" u="none" strike="noStrike" cap="none" normalizeH="0" baseline="0" smtClean="0">
                          <a:ln>
                            <a:noFill/>
                          </a:ln>
                          <a:solidFill>
                            <a:schemeClr val="tx1"/>
                          </a:solidFill>
                          <a:effectLst/>
                          <a:latin typeface="Times New Roman" pitchFamily="18" charset="0"/>
                          <a:ea typeface="ＭＳ Ｐゴシック" pitchFamily="-84" charset="-128"/>
                          <a:cs typeface="Times New Roman" pitchFamily="18" charset="0"/>
                          <a:sym typeface="Times New Roman" pitchFamily="18" charset="0"/>
                        </a:rPr>
                        <a:t>2013 йил 19 апрелдаги “2013-2017 йиллар даврида суғориладиган ерларнинг мелиоратив ҳолатини янада яхшилаш ва сув ресурсларидан оқилона фойдаланиш чора-тадбирлари тўғрисида”ги ПҚ-1958 сонли қарори </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90488" marR="0" lvl="0" indent="0" algn="l" defTabSz="914400" rtl="0" eaLnBrk="1" fontAlgn="base" latinLnBrk="0" hangingPunct="1">
                        <a:lnSpc>
                          <a:spcPct val="100000"/>
                        </a:lnSpc>
                        <a:spcBef>
                          <a:spcPct val="0"/>
                        </a:spcBef>
                        <a:spcAft>
                          <a:spcPct val="0"/>
                        </a:spcAft>
                        <a:buClrTx/>
                        <a:buSzPct val="171000"/>
                        <a:buFont typeface="Gill Sans" pitchFamily="-84" charset="0"/>
                        <a:buNone/>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kumimoji="0" lang="uz-Cyrl-UZ" sz="1800" b="0" i="0" u="none" strike="noStrike" cap="none" normalizeH="0" baseline="0" dirty="0" smtClean="0">
                          <a:ln>
                            <a:noFill/>
                          </a:ln>
                          <a:solidFill>
                            <a:schemeClr val="tx1"/>
                          </a:solidFill>
                          <a:effectLst/>
                          <a:latin typeface="Times New Roman" pitchFamily="18" charset="0"/>
                          <a:ea typeface="ＭＳ Ｐゴシック" pitchFamily="-84" charset="-128"/>
                          <a:cs typeface="Times New Roman" pitchFamily="18" charset="0"/>
                          <a:sym typeface="Times New Roman" pitchFamily="18" charset="0"/>
                        </a:rPr>
                        <a:t>2013 йилнинг </a:t>
                      </a:r>
                      <a:r>
                        <a:rPr kumimoji="0" lang="ru-RU" sz="1800" b="0" i="0" u="none" strike="noStrike" cap="none" normalizeH="0" baseline="0" dirty="0" smtClean="0">
                          <a:ln>
                            <a:noFill/>
                          </a:ln>
                          <a:solidFill>
                            <a:schemeClr val="tx1"/>
                          </a:solidFill>
                          <a:effectLst/>
                          <a:latin typeface="Times New Roman" pitchFamily="18" charset="0"/>
                          <a:ea typeface="ヒラギノ角ゴ ProN W3" pitchFamily="-84" charset="-128"/>
                          <a:cs typeface="Times New Roman" pitchFamily="18" charset="0"/>
                          <a:sym typeface="Times New Roman" pitchFamily="18" charset="0"/>
                        </a:rPr>
                        <a:t> 1 </a:t>
                      </a:r>
                      <a:r>
                        <a:rPr kumimoji="0" lang="ru-RU" sz="1800" b="0" i="0" u="none" strike="noStrike" cap="none" normalizeH="0" baseline="0" dirty="0" err="1" smtClean="0">
                          <a:ln>
                            <a:noFill/>
                          </a:ln>
                          <a:solidFill>
                            <a:schemeClr val="tx1"/>
                          </a:solidFill>
                          <a:effectLst/>
                          <a:latin typeface="Times New Roman" pitchFamily="18" charset="0"/>
                          <a:ea typeface="ヒラギノ角ゴ ProN W3" pitchFamily="-84" charset="-128"/>
                          <a:cs typeface="Times New Roman" pitchFamily="18" charset="0"/>
                          <a:sym typeface="Times New Roman" pitchFamily="18" charset="0"/>
                        </a:rPr>
                        <a:t>ма</a:t>
                      </a:r>
                      <a:r>
                        <a:rPr kumimoji="0" lang="uz-Cyrl-UZ" sz="1800" b="0" i="0" u="none" strike="noStrike" cap="none" normalizeH="0" baseline="0" dirty="0" smtClean="0">
                          <a:ln>
                            <a:noFill/>
                          </a:ln>
                          <a:solidFill>
                            <a:schemeClr val="tx1"/>
                          </a:solidFill>
                          <a:effectLst/>
                          <a:latin typeface="Times New Roman" pitchFamily="18" charset="0"/>
                          <a:ea typeface="ＭＳ Ｐゴシック" pitchFamily="-84" charset="-128"/>
                          <a:cs typeface="Times New Roman" pitchFamily="18" charset="0"/>
                          <a:sym typeface="Times New Roman" pitchFamily="18" charset="0"/>
                        </a:rPr>
                        <a:t>йидан бошлаб,  мева-сабзовот, узум ва полиз маҳсулотларини етиштириш учун ер участкаларини ижарага бериш бўйича ижро ҳокимияти органлари билан қишлоқ хўжалиги маҳсулотларини етиштирувчилар ўртасида тузиладиган ижара шартномаларида сўнгиларининг томчилатиб суғориш тизимини ва суғоришнинг бошқа сувни тежайдиган технологияларини жорий қилиш бўйича инвестицион мажбуриятлари кўзда тутилиши зарур.  </a:t>
                      </a:r>
                      <a:r>
                        <a:rPr kumimoji="0" lang="ru-RU" sz="1800" b="0" i="0" u="none" strike="noStrike" cap="none" normalizeH="0" baseline="0" dirty="0" smtClean="0">
                          <a:ln>
                            <a:noFill/>
                          </a:ln>
                          <a:solidFill>
                            <a:schemeClr val="tx1"/>
                          </a:solidFill>
                          <a:effectLst/>
                          <a:latin typeface="Times New Roman" pitchFamily="18" charset="0"/>
                          <a:ea typeface="ヒラギノ角ゴ ProN W3" pitchFamily="-84" charset="-128"/>
                          <a:sym typeface="Times New Roman" pitchFamily="18" charset="0"/>
                        </a:rPr>
                        <a:t> </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r>
              <a:tr h="1525588">
                <a:tc rowSpan="3">
                  <a:txBody>
                    <a:bodyPr/>
                    <a:lstStyle/>
                    <a:p>
                      <a:pPr marL="90488" marR="0" lvl="0" indent="0" algn="l" defTabSz="914400" rtl="0" eaLnBrk="1" fontAlgn="base" latinLnBrk="0" hangingPunct="1">
                        <a:lnSpc>
                          <a:spcPct val="100000"/>
                        </a:lnSpc>
                        <a:spcBef>
                          <a:spcPct val="0"/>
                        </a:spcBef>
                        <a:spcAft>
                          <a:spcPct val="0"/>
                        </a:spcAft>
                        <a:buClrTx/>
                        <a:buSzPct val="171000"/>
                        <a:buFont typeface="Gill Sans" pitchFamily="-84" charset="0"/>
                        <a:buNone/>
                        <a:tabLst/>
                      </a:pPr>
                      <a:r>
                        <a:rPr kumimoji="0" lang="uz-Cyrl-UZ" sz="1800" b="0" i="0" u="none" strike="noStrike" cap="none" normalizeH="0" baseline="0" dirty="0" smtClean="0">
                          <a:ln>
                            <a:noFill/>
                          </a:ln>
                          <a:solidFill>
                            <a:schemeClr val="tx1"/>
                          </a:solidFill>
                          <a:effectLst/>
                          <a:latin typeface="Times New Roman" pitchFamily="18" charset="0"/>
                          <a:ea typeface="ＭＳ Ｐゴシック" pitchFamily="-84" charset="-128"/>
                          <a:cs typeface="Times New Roman" pitchFamily="18" charset="0"/>
                          <a:sym typeface="Times New Roman" pitchFamily="18" charset="0"/>
                        </a:rPr>
                        <a:t>2013  йил 21 июндаги “Томчилатиб суғориш тизимини ва  сувни  тежайдиган бошқа  суғориш технологияларини жорий этиш ва молиялаштиришни самарали ташкил этиш  чора-тадбирлари тўғрисида”ги ВМҚ-176 сонли қарори </a:t>
                      </a:r>
                    </a:p>
                    <a:p>
                      <a:pPr marL="90488" marR="0" lvl="0" indent="0" algn="l" defTabSz="914400" rtl="0" eaLnBrk="1" fontAlgn="base" latinLnBrk="0" hangingPunct="1">
                        <a:lnSpc>
                          <a:spcPct val="100000"/>
                        </a:lnSpc>
                        <a:spcBef>
                          <a:spcPct val="0"/>
                        </a:spcBef>
                        <a:spcAft>
                          <a:spcPct val="0"/>
                        </a:spcAft>
                        <a:buClrTx/>
                        <a:buSzPct val="171000"/>
                        <a:buFont typeface="Gill Sans" pitchFamily="-84" charset="0"/>
                        <a:buNone/>
                        <a:tabLst/>
                      </a:pPr>
                      <a:endParaRPr kumimoji="0" lang="ru-RU" sz="1800" b="0" i="0" u="none" strike="noStrike" cap="none" normalizeH="0" baseline="0" dirty="0" smtClean="0">
                        <a:ln>
                          <a:noFill/>
                        </a:ln>
                        <a:solidFill>
                          <a:schemeClr val="tx1"/>
                        </a:solidFill>
                        <a:effectLst/>
                        <a:latin typeface="Times New Roman" pitchFamily="18" charset="0"/>
                        <a:ea typeface="ヒラギノ角ゴ ProN W3" pitchFamily="-84" charset="-128"/>
                        <a:cs typeface="Times New Roman" pitchFamily="18" charset="0"/>
                        <a:sym typeface="Times New Roman" pitchFamily="18" charset="0"/>
                      </a:endParaRP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90488" marR="0" lvl="0" indent="0" algn="l" defTabSz="914400" rtl="0" eaLnBrk="1" fontAlgn="base" latinLnBrk="0" hangingPunct="1">
                        <a:lnSpc>
                          <a:spcPct val="100000"/>
                        </a:lnSpc>
                        <a:spcBef>
                          <a:spcPct val="0"/>
                        </a:spcBef>
                        <a:spcAft>
                          <a:spcPct val="0"/>
                        </a:spcAft>
                        <a:buClrTx/>
                        <a:buSzPct val="171000"/>
                        <a:buFont typeface="Gill Sans" pitchFamily="-84" charset="0"/>
                        <a:buNone/>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kumimoji="0" lang="uz-Cyrl-UZ" sz="1800" b="0" i="0" u="none" strike="noStrike" cap="none" normalizeH="0" baseline="0" dirty="0" smtClean="0">
                          <a:ln>
                            <a:noFill/>
                          </a:ln>
                          <a:solidFill>
                            <a:schemeClr val="tx1"/>
                          </a:solidFill>
                          <a:effectLst/>
                          <a:latin typeface="Times New Roman" pitchFamily="18" charset="0"/>
                          <a:ea typeface="ＭＳ Ｐゴシック" pitchFamily="-84" charset="-128"/>
                          <a:cs typeface="Times New Roman" pitchFamily="18" charset="0"/>
                          <a:sym typeface="Times New Roman" pitchFamily="18" charset="0"/>
                        </a:rPr>
                        <a:t>Тижорат банклари томонидан қишлоқ хўжалиги маҳсулотларини  етиштирувчиларига 2013-2014 йиллар давомида Молия вазирлиги ҳузуридаги Суғориладиган ерларнинг мелиоратив ҳолатини яхшилаш бўйича жамғарманинг кредит линияси ҳисобидан кредитлар ажратиш тартиби тўғрисидаги Низом.</a:t>
                      </a:r>
                      <a:endParaRPr kumimoji="0" lang="ru-RU" sz="1800" b="0" i="0" u="none" strike="noStrike" cap="none" normalizeH="0" baseline="0" dirty="0" smtClean="0">
                        <a:ln>
                          <a:noFill/>
                        </a:ln>
                        <a:solidFill>
                          <a:schemeClr val="tx1"/>
                        </a:solidFill>
                        <a:effectLst/>
                        <a:latin typeface="Times New Roman" pitchFamily="18" charset="0"/>
                        <a:ea typeface="ヒラギノ角ゴ ProN W3" pitchFamily="-84" charset="-128"/>
                        <a:cs typeface="Times New Roman" pitchFamily="18" charset="0"/>
                        <a:sym typeface="Times New Roman" pitchFamily="18" charset="0"/>
                      </a:endParaRP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r>
              <a:tr h="1912938">
                <a:tc vMerge="1">
                  <a:txBody>
                    <a:bodyPr/>
                    <a:lstStyle/>
                    <a:p>
                      <a:endParaRPr lang="en-US"/>
                    </a:p>
                  </a:txBody>
                  <a:tcPr/>
                </a:tc>
                <a:tc>
                  <a:txBody>
                    <a:bodyPr/>
                    <a:lstStyle/>
                    <a:p>
                      <a:pPr marL="90488" marR="0" lvl="0" indent="0" algn="l" defTabSz="914400" rtl="0" eaLnBrk="1" fontAlgn="base" latinLnBrk="0" hangingPunct="1">
                        <a:lnSpc>
                          <a:spcPct val="100000"/>
                        </a:lnSpc>
                        <a:spcBef>
                          <a:spcPct val="0"/>
                        </a:spcBef>
                        <a:spcAft>
                          <a:spcPct val="0"/>
                        </a:spcAft>
                        <a:buClrTx/>
                        <a:buSzPct val="171000"/>
                        <a:buFont typeface="Gill Sans" pitchFamily="-84" charset="0"/>
                        <a:buNone/>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kumimoji="0" lang="uz-Cyrl-UZ" sz="1800" b="0" i="0" u="none" strike="noStrike" cap="none" normalizeH="0" baseline="0" dirty="0" smtClean="0">
                          <a:ln>
                            <a:noFill/>
                          </a:ln>
                          <a:solidFill>
                            <a:schemeClr val="tx1"/>
                          </a:solidFill>
                          <a:effectLst/>
                          <a:latin typeface="Times New Roman" pitchFamily="18" charset="0"/>
                          <a:ea typeface="ＭＳ Ｐゴシック" pitchFamily="-84" charset="-128"/>
                          <a:cs typeface="Times New Roman" pitchFamily="18" charset="0"/>
                          <a:sym typeface="Times New Roman" pitchFamily="18" charset="0"/>
                        </a:rPr>
                        <a:t>Жамғарма кредит линияси маблағлари ҳисобидан қишлоқ хўжалиги маҳсулотларини етиштирувчиларини томчилатиб суғориш тизимини жорий этиш учун  кредитлаш, одатда, энг кам иш ҳақининг 1000 бараваригача  (91,5 млн.сўм) бўлган миқдорда , 6 ойлик имтиёзли муддат билан, хизмат кўрсатувчи тижорат банкининг маржасини ҳисобга олган ҳолда имтиёзли фоиз бўйича уч йилдан кам бўлмаган муддатга берилади.     </a:t>
                      </a:r>
                      <a:endParaRPr kumimoji="0" lang="ru-RU" sz="1800" b="0" i="0" u="none" strike="noStrike" cap="none" normalizeH="0" baseline="0" dirty="0" smtClean="0">
                        <a:ln>
                          <a:noFill/>
                        </a:ln>
                        <a:solidFill>
                          <a:schemeClr val="tx1"/>
                        </a:solidFill>
                        <a:effectLst/>
                        <a:latin typeface="Times New Roman" pitchFamily="18" charset="0"/>
                        <a:ea typeface="ヒラギノ角ゴ ProN W3" pitchFamily="-84" charset="-128"/>
                        <a:cs typeface="Times New Roman" pitchFamily="18" charset="0"/>
                        <a:sym typeface="Times New Roman" pitchFamily="18" charset="0"/>
                      </a:endParaRP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r>
              <a:tr h="730250">
                <a:tc vMerge="1">
                  <a:txBody>
                    <a:bodyPr/>
                    <a:lstStyle/>
                    <a:p>
                      <a:endParaRPr lang="en-US"/>
                    </a:p>
                  </a:txBody>
                  <a:tcPr/>
                </a:tc>
                <a:tc>
                  <a:txBody>
                    <a:bodyPr/>
                    <a:lstStyle/>
                    <a:p>
                      <a:pPr marL="90488" marR="0" lvl="0" indent="0" algn="l" defTabSz="914400" rtl="0" eaLnBrk="1" fontAlgn="base" latinLnBrk="0" hangingPunct="1">
                        <a:lnSpc>
                          <a:spcPct val="100000"/>
                        </a:lnSpc>
                        <a:spcBef>
                          <a:spcPct val="0"/>
                        </a:spcBef>
                        <a:spcAft>
                          <a:spcPct val="0"/>
                        </a:spcAft>
                        <a:buClrTx/>
                        <a:buSzPct val="171000"/>
                        <a:buFont typeface="Gill Sans" pitchFamily="-84" charset="0"/>
                        <a:buNone/>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kumimoji="0" lang="uz-Cyrl-UZ" sz="1800" b="0" i="0" u="none" strike="noStrike" cap="none" normalizeH="0" baseline="0" dirty="0" smtClean="0">
                          <a:ln>
                            <a:noFill/>
                          </a:ln>
                          <a:solidFill>
                            <a:schemeClr val="tx1"/>
                          </a:solidFill>
                          <a:effectLst/>
                          <a:latin typeface="Times New Roman" pitchFamily="18" charset="0"/>
                          <a:ea typeface="ＭＳ Ｐゴシック" pitchFamily="-84" charset="-128"/>
                          <a:cs typeface="Times New Roman" pitchFamily="18" charset="0"/>
                          <a:sym typeface="Times New Roman" pitchFamily="18" charset="0"/>
                        </a:rPr>
                        <a:t>Жамғарманинг кредит линияси ҳисобидан кредитлардан фойдаланганлик учун имтиёзли фоиз ставкаси йилига 6 % миқдорида, шу жумладан – банк маржаси – 3 % миқдорида белгиланади.</a:t>
                      </a:r>
                      <a:endParaRPr kumimoji="0" lang="ru-RU" sz="1800" b="0" i="0" u="none" strike="noStrike" cap="none" normalizeH="0" baseline="0" dirty="0" smtClean="0">
                        <a:ln>
                          <a:noFill/>
                        </a:ln>
                        <a:solidFill>
                          <a:schemeClr val="tx1"/>
                        </a:solidFill>
                        <a:effectLst/>
                        <a:latin typeface="Times New Roman" pitchFamily="18" charset="0"/>
                        <a:ea typeface="ヒラギノ角ゴ ProN W3" pitchFamily="-84" charset="-128"/>
                        <a:cs typeface="Times New Roman" pitchFamily="18" charset="0"/>
                        <a:sym typeface="Times New Roman" pitchFamily="18" charset="0"/>
                      </a:endParaRP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spd="slow"/>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10.xml.rels><?xml version="1.0" encoding="UTF-8" standalone="yes"?>
<Relationships xmlns="http://schemas.openxmlformats.org/package/2006/relationships"><Relationship Id="rId1" Type="http://schemas.openxmlformats.org/officeDocument/2006/relationships/image" Target="../media/image1.jpeg"/></Relationships>
</file>

<file path=ppt/theme/_rels/theme11.xml.rels><?xml version="1.0" encoding="UTF-8" standalone="yes"?>
<Relationships xmlns="http://schemas.openxmlformats.org/package/2006/relationships"><Relationship Id="rId1" Type="http://schemas.openxmlformats.org/officeDocument/2006/relationships/image" Target="../media/image1.jpeg"/></Relationships>
</file>

<file path=ppt/theme/_rels/theme12.xml.rels><?xml version="1.0" encoding="UTF-8" standalone="yes"?>
<Relationships xmlns="http://schemas.openxmlformats.org/package/2006/relationships"><Relationship Id="rId1" Type="http://schemas.openxmlformats.org/officeDocument/2006/relationships/image" Target="../media/image1.jpeg"/></Relationships>
</file>

<file path=ppt/theme/_rels/theme13.xml.rels><?xml version="1.0" encoding="UTF-8" standalone="yes"?>
<Relationships xmlns="http://schemas.openxmlformats.org/package/2006/relationships"><Relationship Id="rId1" Type="http://schemas.openxmlformats.org/officeDocument/2006/relationships/image" Target="../media/image2.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1" Type="http://schemas.openxmlformats.org/officeDocument/2006/relationships/image" Target="../media/image1.jpeg"/></Relationships>
</file>

<file path=ppt/theme/_rels/theme4.xml.rels><?xml version="1.0" encoding="UTF-8" standalone="yes"?>
<Relationships xmlns="http://schemas.openxmlformats.org/package/2006/relationships"><Relationship Id="rId1" Type="http://schemas.openxmlformats.org/officeDocument/2006/relationships/image" Target="../media/image1.jpeg"/></Relationships>
</file>

<file path=ppt/theme/_rels/theme5.xml.rels><?xml version="1.0" encoding="UTF-8" standalone="yes"?>
<Relationships xmlns="http://schemas.openxmlformats.org/package/2006/relationships"><Relationship Id="rId1" Type="http://schemas.openxmlformats.org/officeDocument/2006/relationships/image" Target="../media/image1.jpeg"/></Relationships>
</file>

<file path=ppt/theme/_rels/theme6.xml.rels><?xml version="1.0" encoding="UTF-8" standalone="yes"?>
<Relationships xmlns="http://schemas.openxmlformats.org/package/2006/relationships"><Relationship Id="rId1" Type="http://schemas.openxmlformats.org/officeDocument/2006/relationships/image" Target="../media/image1.jpeg"/></Relationships>
</file>

<file path=ppt/theme/_rels/theme7.xml.rels><?xml version="1.0" encoding="UTF-8" standalone="yes"?>
<Relationships xmlns="http://schemas.openxmlformats.org/package/2006/relationships"><Relationship Id="rId1" Type="http://schemas.openxmlformats.org/officeDocument/2006/relationships/image" Target="../media/image1.jpeg"/></Relationships>
</file>

<file path=ppt/theme/_rels/theme8.xml.rels><?xml version="1.0" encoding="UTF-8" standalone="yes"?>
<Relationships xmlns="http://schemas.openxmlformats.org/package/2006/relationships"><Relationship Id="rId1" Type="http://schemas.openxmlformats.org/officeDocument/2006/relationships/image" Target="../media/image1.jpeg"/></Relationships>
</file>

<file path=ppt/theme/_rels/theme9.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itle - Center">
  <a:themeElements>
    <a:clrScheme name="Title - Cen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 Center">
      <a:majorFont>
        <a:latin typeface="Gill Sans"/>
        <a:ea typeface="ヒラギノ角ゴ ProN W3"/>
        <a:cs typeface="ヒラギノ角ゴ ProN W3"/>
      </a:majorFont>
      <a:minorFont>
        <a:latin typeface="Gill Sans"/>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lnDef>
  </a:objectDefaults>
  <a:extraClrSchemeLst>
    <a:extraClrScheme>
      <a:clrScheme name="Title - Cen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Title &amp; Bullets - 2 Column">
  <a:themeElements>
    <a:clrScheme name="Title &amp; Bullets - 2 Colum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 2 Column">
      <a:majorFont>
        <a:latin typeface="Gill Sans"/>
        <a:ea typeface="ヒラギノ角ゴ ProN W3"/>
        <a:cs typeface="ヒラギノ角ゴ ProN W3"/>
      </a:majorFont>
      <a:minorFont>
        <a:latin typeface="Gill Sans"/>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lnDef>
  </a:objectDefaults>
  <a:extraClrSchemeLst>
    <a:extraClrScheme>
      <a:clrScheme name="Title &amp; Bullets - 2 Colum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Title &amp; Bullets - Right">
  <a:themeElements>
    <a:clrScheme name="Title &amp; Bullets - Righ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 Right">
      <a:majorFont>
        <a:latin typeface="Gill Sans"/>
        <a:ea typeface="ヒラギノ角ゴ ProN W3"/>
        <a:cs typeface="ヒラギノ角ゴ ProN W3"/>
      </a:majorFont>
      <a:minorFont>
        <a:latin typeface="Gill Sans"/>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lnDef>
  </a:objectDefaults>
  <a:extraClrSchemeLst>
    <a:extraClrScheme>
      <a:clrScheme name="Title &amp; Bullets - Righ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2.xml><?xml version="1.0" encoding="utf-8"?>
<a:theme xmlns:a="http://schemas.openxmlformats.org/drawingml/2006/main" name="Title, Bullets &amp; Photo">
  <a:themeElements>
    <a:clrScheme name="Title, Bullets &amp; Phot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Bullets &amp; Photo">
      <a:majorFont>
        <a:latin typeface="Gill Sans"/>
        <a:ea typeface="ヒラギノ角ゴ ProN W3"/>
        <a:cs typeface="ヒラギノ角ゴ ProN W3"/>
      </a:majorFont>
      <a:minorFont>
        <a:latin typeface="Gill Sans"/>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lnDef>
  </a:objectDefaults>
  <a:extraClrSchemeLst>
    <a:extraClrScheme>
      <a:clrScheme name="Title, Bullets &amp; Phot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3.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font script="Hans" typeface="宋体"/>
        <a:font script="Hant" typeface="新細明體"/>
      </a:majorFont>
      <a:minorFont>
        <a:latin typeface="News Gothic MT"/>
        <a:ea typeface=""/>
        <a:cs typeface=""/>
        <a:font script="Jpan" typeface="ＭＳ Ｐゴシック"/>
        <a:font script="Hans" typeface="宋体"/>
        <a:font script="Hant" typeface="新細明體"/>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1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Bullets">
  <a:themeElements>
    <a:clrScheme name="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ullets">
      <a:majorFont>
        <a:latin typeface="Gill Sans"/>
        <a:ea typeface="ヒラギノ角ゴ ProN W3"/>
        <a:cs typeface="ヒラギノ角ゴ ProN W3"/>
      </a:majorFont>
      <a:minorFont>
        <a:latin typeface="Gill Sans"/>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lnDef>
  </a:objectDefaults>
  <a:extraClrSchemeLst>
    <a:extraClrScheme>
      <a:clrScheme name="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Photo - Horizontal">
  <a:themeElements>
    <a:clrScheme name="Photo - Horizont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hoto - Horizontal">
      <a:majorFont>
        <a:latin typeface="Gill Sans"/>
        <a:ea typeface="ヒラギノ角ゴ ProN W3"/>
        <a:cs typeface="ヒラギノ角ゴ ProN W3"/>
      </a:majorFont>
      <a:minorFont>
        <a:latin typeface="Gill Sans"/>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lnDef>
  </a:objectDefaults>
  <a:extraClrSchemeLst>
    <a:extraClrScheme>
      <a:clrScheme name="Photo - Horizont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Photo - Horizontal Reflection">
  <a:themeElements>
    <a:clrScheme name="Photo - Horizontal Reflec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hoto - Horizontal Reflection">
      <a:majorFont>
        <a:latin typeface="Gill Sans"/>
        <a:ea typeface="ヒラギノ角ゴ ProN W3"/>
        <a:cs typeface="ヒラギノ角ゴ ProN W3"/>
      </a:majorFont>
      <a:minorFont>
        <a:latin typeface="Gill Sans"/>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lnDef>
  </a:objectDefaults>
  <a:extraClrSchemeLst>
    <a:extraClrScheme>
      <a:clrScheme name="Photo - Horizontal Reflec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Photo - Vertical">
  <a:themeElements>
    <a:clrScheme name="Photo - Vertic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hoto - Vertical">
      <a:majorFont>
        <a:latin typeface="Gill Sans"/>
        <a:ea typeface="ヒラギノ角ゴ ProN W3"/>
        <a:cs typeface="ヒラギノ角ゴ ProN W3"/>
      </a:majorFont>
      <a:minorFont>
        <a:latin typeface="Gill Sans"/>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lnDef>
  </a:objectDefaults>
  <a:extraClrSchemeLst>
    <a:extraClrScheme>
      <a:clrScheme name="Photo - Vertic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Photo - Vertical Reflection">
  <a:themeElements>
    <a:clrScheme name="Photo - Vertical Reflec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hoto - Vertical Reflection">
      <a:majorFont>
        <a:latin typeface="Gill Sans"/>
        <a:ea typeface="ヒラギノ角ゴ ProN W3"/>
        <a:cs typeface="ヒラギノ角ゴ ProN W3"/>
      </a:majorFont>
      <a:minorFont>
        <a:latin typeface="Gill Sans"/>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lnDef>
  </a:objectDefaults>
  <a:extraClrSchemeLst>
    <a:extraClrScheme>
      <a:clrScheme name="Photo - Vertical Reflec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Title - Top">
  <a:themeElements>
    <a:clrScheme name="Title - To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 Top">
      <a:majorFont>
        <a:latin typeface="Gill Sans"/>
        <a:ea typeface="ヒラギノ角ゴ ProN W3"/>
        <a:cs typeface="ヒラギノ角ゴ ProN W3"/>
      </a:majorFont>
      <a:minorFont>
        <a:latin typeface="Gill Sans"/>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lnDef>
  </a:objectDefaults>
  <a:extraClrSchemeLst>
    <a:extraClrScheme>
      <a:clrScheme name="Title - To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Blank">
  <a:themeElements>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a:majorFont>
        <a:latin typeface="Gill Sans"/>
        <a:ea typeface="ヒラギノ角ゴ ProN W3"/>
        <a:cs typeface="ヒラギノ角ゴ ProN W3"/>
      </a:majorFont>
      <a:minorFont>
        <a:latin typeface="Gill Sans"/>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lnDef>
  </a:objectDefaults>
  <a:extraClrSchemeLst>
    <a:extraClrScheme>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Title &amp; Bullets - Left">
  <a:themeElements>
    <a:clrScheme name="Title &amp; Bullets - Lef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 Left">
      <a:majorFont>
        <a:latin typeface="Gill Sans"/>
        <a:ea typeface="ヒラギノ角ゴ ProN W3"/>
        <a:cs typeface="ヒラギノ角ゴ ProN W3"/>
      </a:majorFont>
      <a:minorFont>
        <a:latin typeface="Gill Sans"/>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lnDef>
  </a:objectDefaults>
  <a:extraClrSchemeLst>
    <a:extraClrScheme>
      <a:clrScheme name="Title &amp; Bullets - Lef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332</TotalTime>
  <Pages>0</Pages>
  <Words>1178</Words>
  <Characters>0</Characters>
  <Application>Microsoft Office PowerPoint</Application>
  <PresentationFormat>Custom</PresentationFormat>
  <Lines>0</Lines>
  <Paragraphs>202</Paragraphs>
  <Slides>9</Slides>
  <Notes>1</Notes>
  <HiddenSlides>0</HiddenSlides>
  <MMClips>0</MMClips>
  <ScaleCrop>false</ScaleCrop>
  <HeadingPairs>
    <vt:vector size="6" baseType="variant">
      <vt:variant>
        <vt:lpstr>Fonts Used</vt:lpstr>
      </vt:variant>
      <vt:variant>
        <vt:i4>13</vt:i4>
      </vt:variant>
      <vt:variant>
        <vt:lpstr>Theme</vt:lpstr>
      </vt:variant>
      <vt:variant>
        <vt:i4>13</vt:i4>
      </vt:variant>
      <vt:variant>
        <vt:lpstr>Slide Titles</vt:lpstr>
      </vt:variant>
      <vt:variant>
        <vt:i4>9</vt:i4>
      </vt:variant>
    </vt:vector>
  </HeadingPairs>
  <TitlesOfParts>
    <vt:vector size="35" baseType="lpstr">
      <vt:lpstr>Gill Sans</vt:lpstr>
      <vt:lpstr>ヒラギノ角ゴ ProN W3</vt:lpstr>
      <vt:lpstr>Arial</vt:lpstr>
      <vt:lpstr>Calibri</vt:lpstr>
      <vt:lpstr>ＭＳ Ｐゴシック</vt:lpstr>
      <vt:lpstr>News Gothic MT</vt:lpstr>
      <vt:lpstr>Wingdings 2</vt:lpstr>
      <vt:lpstr>Times New Roman</vt:lpstr>
      <vt:lpstr>ヒラギノ明朝 ProN W3</vt:lpstr>
      <vt:lpstr>Times New Roman Bold</vt:lpstr>
      <vt:lpstr>Times New Roman Italic</vt:lpstr>
      <vt:lpstr>Cambria</vt:lpstr>
      <vt:lpstr>Times New Roman Bold Italic</vt:lpstr>
      <vt:lpstr>Title - Center</vt:lpstr>
      <vt:lpstr>Bullets</vt:lpstr>
      <vt:lpstr>Photo - Horizontal</vt:lpstr>
      <vt:lpstr>Photo - Horizontal Reflection</vt:lpstr>
      <vt:lpstr>Photo - Vertical</vt:lpstr>
      <vt:lpstr>Photo - Vertical Reflection</vt:lpstr>
      <vt:lpstr>Title - Top</vt:lpstr>
      <vt:lpstr>Blank</vt:lpstr>
      <vt:lpstr>Title &amp; Bullets - Left</vt:lpstr>
      <vt:lpstr>Title &amp; Bullets - 2 Column</vt:lpstr>
      <vt:lpstr>Title &amp; Bullets - Right</vt:lpstr>
      <vt:lpstr>Title, Bullets &amp; Photo</vt:lpstr>
      <vt:lpstr>Breeze</vt:lpstr>
      <vt:lpstr>Томчилатиб  суғориш технологиясининг иқтисодий самарадорлиги</vt:lpstr>
      <vt:lpstr>Иқтисодий самарадорликни ҳисоб-китоб қилиш услубиёти</vt:lpstr>
      <vt:lpstr>Бошланғич маълумотлар </vt:lpstr>
      <vt:lpstr>Самара</vt:lpstr>
      <vt:lpstr>Самара</vt:lpstr>
      <vt:lpstr>Томчилатиб суғоришнинг иқтисодий самарадорлиги</vt:lpstr>
      <vt:lpstr>Пахта учун томчилатиб суғоришга сарфланадиган сармоялар соф қийматини ҳисоб-китоб қилиш</vt:lpstr>
      <vt:lpstr>Натижаларни Наманган вилоятига экстраполяция қилиш</vt:lpstr>
      <vt:lpstr>Давлат томонидан қўллаб-қувватлаш чоралари</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Экономическая эффективность технологии капельного орошения</dc:title>
  <dc:subject/>
  <dc:creator/>
  <cp:keywords/>
  <dc:description/>
  <cp:lastModifiedBy>makhsad.bauetdinov</cp:lastModifiedBy>
  <cp:revision>19</cp:revision>
  <dcterms:modified xsi:type="dcterms:W3CDTF">2013-08-13T11:25:35Z</dcterms:modified>
</cp:coreProperties>
</file>