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Default Extension="doc" ContentType="application/msword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88" r:id="rId2"/>
    <p:sldMasterId id="2147484061" r:id="rId3"/>
    <p:sldMasterId id="2147484447" r:id="rId4"/>
    <p:sldMasterId id="2147484459" r:id="rId5"/>
    <p:sldMasterId id="2147484471" r:id="rId6"/>
    <p:sldMasterId id="2147484483" r:id="rId7"/>
  </p:sldMasterIdLst>
  <p:notesMasterIdLst>
    <p:notesMasterId r:id="rId44"/>
  </p:notesMasterIdLst>
  <p:sldIdLst>
    <p:sldId id="256" r:id="rId8"/>
    <p:sldId id="348" r:id="rId9"/>
    <p:sldId id="350" r:id="rId10"/>
    <p:sldId id="349" r:id="rId11"/>
    <p:sldId id="346" r:id="rId12"/>
    <p:sldId id="306" r:id="rId13"/>
    <p:sldId id="336" r:id="rId14"/>
    <p:sldId id="351" r:id="rId15"/>
    <p:sldId id="353" r:id="rId16"/>
    <p:sldId id="307" r:id="rId17"/>
    <p:sldId id="314" r:id="rId18"/>
    <p:sldId id="308" r:id="rId19"/>
    <p:sldId id="296" r:id="rId20"/>
    <p:sldId id="321" r:id="rId21"/>
    <p:sldId id="299" r:id="rId22"/>
    <p:sldId id="337" r:id="rId23"/>
    <p:sldId id="302" r:id="rId24"/>
    <p:sldId id="303" r:id="rId25"/>
    <p:sldId id="304" r:id="rId26"/>
    <p:sldId id="305" r:id="rId27"/>
    <p:sldId id="310" r:id="rId28"/>
    <p:sldId id="260" r:id="rId29"/>
    <p:sldId id="330" r:id="rId30"/>
    <p:sldId id="333" r:id="rId31"/>
    <p:sldId id="311" r:id="rId32"/>
    <p:sldId id="261" r:id="rId33"/>
    <p:sldId id="325" r:id="rId34"/>
    <p:sldId id="342" r:id="rId35"/>
    <p:sldId id="275" r:id="rId36"/>
    <p:sldId id="326" r:id="rId37"/>
    <p:sldId id="262" r:id="rId38"/>
    <p:sldId id="315" r:id="rId39"/>
    <p:sldId id="267" r:id="rId40"/>
    <p:sldId id="312" r:id="rId41"/>
    <p:sldId id="313" r:id="rId42"/>
    <p:sldId id="283" r:id="rId43"/>
  </p:sldIdLst>
  <p:sldSz cx="9144000" cy="6858000" type="screen4x3"/>
  <p:notesSz cx="7099300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CEE0"/>
    <a:srgbClr val="00FF00"/>
    <a:srgbClr val="FFFF00"/>
    <a:srgbClr val="FF3300"/>
    <a:srgbClr val="0066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91" autoAdjust="0"/>
    <p:restoredTop sz="94663" autoAdjust="0"/>
  </p:normalViewPr>
  <p:slideViewPr>
    <p:cSldViewPr>
      <p:cViewPr>
        <p:scale>
          <a:sx n="75" d="100"/>
          <a:sy n="75" d="100"/>
        </p:scale>
        <p:origin x="-1944" y="-792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03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cs typeface="Arial" charset="0"/>
              </a:defRPr>
            </a:lvl1pPr>
          </a:lstStyle>
          <a:p>
            <a:pPr>
              <a:defRPr/>
            </a:pPr>
            <a:fld id="{50666367-6F0D-4941-ACFD-B5A21B26AA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FDE82-A207-4DA6-AD26-9FAD8AAA6B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5C277-4987-4134-9964-F425CC7A87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132C1-1BA9-491C-A88E-6BA46D60D3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EC498-5111-457D-AB16-ECB6D29B58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F5E7F-DDCB-492E-B34C-55C1386AE9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</p:grpSp>
      <p:sp>
        <p:nvSpPr>
          <p:cNvPr id="136231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Образец подзаголовка</a:t>
            </a:r>
          </a:p>
        </p:txBody>
      </p:sp>
      <p:sp>
        <p:nvSpPr>
          <p:cNvPr id="136232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noProof="0" smtClean="0"/>
              <a:t>Образец заголовка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2A30D-9C28-49DC-B9CE-94E58C8B0E95}" type="datetimeFigureOut">
              <a:rPr lang="en-US"/>
              <a:pPr>
                <a:defRPr/>
              </a:pPr>
              <a:t>9/19/2013</a:t>
            </a:fld>
            <a:endParaRPr lang="en-US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D4C69-17B9-41A5-8E8A-D20CA41E1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F98F5-0DE3-481C-A524-AA6D5C91A69A}" type="datetimeFigureOut">
              <a:rPr lang="en-US"/>
              <a:pPr>
                <a:defRPr/>
              </a:pPr>
              <a:t>9/19/2013</a:t>
            </a:fld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70467-598D-4AA1-96A5-F4AB8EF06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6BC38-A3F8-4E47-899E-FDD35721CC56}" type="datetimeFigureOut">
              <a:rPr lang="en-US"/>
              <a:pPr>
                <a:defRPr/>
              </a:pPr>
              <a:t>9/19/2013</a:t>
            </a:fld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7832C-B03B-43B9-90D2-2ECC3E9466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0FC39-EE42-40DA-89A0-61B5E6367852}" type="datetimeFigureOut">
              <a:rPr lang="en-US"/>
              <a:pPr>
                <a:defRPr/>
              </a:pPr>
              <a:t>9/19/2013</a:t>
            </a:fld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BDCF0-EF96-4D9B-84DA-EB3DAADA2E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F6C3D-9703-40BF-B445-F75D8228D8B5}" type="datetimeFigureOut">
              <a:rPr lang="en-US"/>
              <a:pPr>
                <a:defRPr/>
              </a:pPr>
              <a:t>9/19/2013</a:t>
            </a:fld>
            <a:endParaRPr lang="en-US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3FC3F-A270-414D-84F7-D11965859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572E0-F724-40AB-BEDC-0B8B4DFFCAEE}" type="datetimeFigureOut">
              <a:rPr lang="en-US"/>
              <a:pPr>
                <a:defRPr/>
              </a:pPr>
              <a:t>9/19/2013</a:t>
            </a:fld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A48B3-05EB-4322-A285-BB8FF8A3B9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8242F-566C-48A3-9983-CA47BAACD3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93127-8123-4488-A55C-D98825BCF455}" type="datetimeFigureOut">
              <a:rPr lang="en-US"/>
              <a:pPr>
                <a:defRPr/>
              </a:pPr>
              <a:t>9/19/2013</a:t>
            </a:fld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CD48C-4FDB-4289-8E96-A2F2462943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9D2FD-546D-46E1-A471-620E8C639377}" type="datetimeFigureOut">
              <a:rPr lang="en-US"/>
              <a:pPr>
                <a:defRPr/>
              </a:pPr>
              <a:t>9/19/2013</a:t>
            </a:fld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40E1E-38DF-4252-A8F3-3CE7E9CB79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A3C46-FBA5-4A76-960C-9597E9717F87}" type="datetimeFigureOut">
              <a:rPr lang="en-US"/>
              <a:pPr>
                <a:defRPr/>
              </a:pPr>
              <a:t>9/19/2013</a:t>
            </a:fld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1CEFE-1B91-4D1A-A068-EB78DE7E5E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72DFF-B5FD-486C-9A34-DE947850C185}" type="datetimeFigureOut">
              <a:rPr lang="en-US"/>
              <a:pPr>
                <a:defRPr/>
              </a:pPr>
              <a:t>9/19/2013</a:t>
            </a:fld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A926B-0F0C-4DDD-9D3D-D15547ABDF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F1D55-19BF-42B9-9529-809CF44DF988}" type="datetimeFigureOut">
              <a:rPr lang="en-US"/>
              <a:pPr>
                <a:defRPr/>
              </a:pPr>
              <a:t>9/19/2013</a:t>
            </a:fld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BCF07-DBF7-43D9-A22F-20A5B80986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cs typeface="Arial" charset="0"/>
              </a:defRPr>
            </a:lvl1pPr>
          </a:lstStyle>
          <a:p>
            <a:pPr>
              <a:defRPr/>
            </a:pPr>
            <a:fld id="{B10DE386-E9D0-4844-B4F3-3BD206C4EBFB}" type="datetime1">
              <a:rPr lang="ru-RU"/>
              <a:pPr>
                <a:defRPr/>
              </a:pPr>
              <a:t>19.09.2013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cs typeface="Arial" charset="0"/>
              </a:defRPr>
            </a:lvl1pPr>
          </a:lstStyle>
          <a:p>
            <a:pPr>
              <a:defRPr/>
            </a:pPr>
            <a:fld id="{E5A27059-2136-4138-B231-F0C4E09ABD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Tm="1500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cs typeface="Arial" charset="0"/>
              </a:defRPr>
            </a:lvl1pPr>
          </a:lstStyle>
          <a:p>
            <a:pPr>
              <a:defRPr/>
            </a:pPr>
            <a:fld id="{77F325AD-5A75-4124-AFDE-37DC9049DB23}" type="datetime1">
              <a:rPr lang="ru-RU"/>
              <a:pPr>
                <a:defRPr/>
              </a:pPr>
              <a:t>19.09.2013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cs typeface="Arial" charset="0"/>
              </a:defRPr>
            </a:lvl1pPr>
          </a:lstStyle>
          <a:p>
            <a:pPr>
              <a:defRPr/>
            </a:pPr>
            <a:fld id="{1742E0E7-80D2-4065-9965-E2524FA193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Tm="1500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cs typeface="Arial" charset="0"/>
              </a:defRPr>
            </a:lvl1pPr>
          </a:lstStyle>
          <a:p>
            <a:pPr>
              <a:defRPr/>
            </a:pPr>
            <a:fld id="{F0A1702C-AD86-46FA-AE64-768C7BFC26AF}" type="datetime1">
              <a:rPr lang="ru-RU"/>
              <a:pPr>
                <a:defRPr/>
              </a:pPr>
              <a:t>19.09.2013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cs typeface="Arial" charset="0"/>
              </a:defRPr>
            </a:lvl1pPr>
          </a:lstStyle>
          <a:p>
            <a:pPr>
              <a:defRPr/>
            </a:pPr>
            <a:fld id="{5732D527-7116-41A7-8F7A-892CFCB18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Tm="1500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cs typeface="Arial" charset="0"/>
              </a:defRPr>
            </a:lvl1pPr>
          </a:lstStyle>
          <a:p>
            <a:pPr>
              <a:defRPr/>
            </a:pPr>
            <a:fld id="{537C570F-AA04-43FF-8082-69F1EA8E626D}" type="datetime1">
              <a:rPr lang="ru-RU"/>
              <a:pPr>
                <a:defRPr/>
              </a:pPr>
              <a:t>19.09.2013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cs typeface="Arial" charset="0"/>
              </a:defRPr>
            </a:lvl1pPr>
          </a:lstStyle>
          <a:p>
            <a:pPr>
              <a:defRPr/>
            </a:pPr>
            <a:fld id="{94E97807-2235-44E0-90BA-41C48B9BDD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Tm="15000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cs typeface="Arial" charset="0"/>
              </a:defRPr>
            </a:lvl1pPr>
          </a:lstStyle>
          <a:p>
            <a:pPr>
              <a:defRPr/>
            </a:pPr>
            <a:fld id="{D3F2DC2E-2B1C-4814-92A7-E6AC0922078F}" type="datetime1">
              <a:rPr lang="ru-RU"/>
              <a:pPr>
                <a:defRPr/>
              </a:pPr>
              <a:t>19.09.2013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cs typeface="Arial" charset="0"/>
              </a:defRPr>
            </a:lvl1pPr>
          </a:lstStyle>
          <a:p>
            <a:pPr>
              <a:defRPr/>
            </a:pPr>
            <a:fld id="{7FAC9F32-1572-476A-9E5A-EE339980D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Tm="1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B2CB0-F14D-4193-A659-03BBFFF01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cs typeface="Arial" charset="0"/>
              </a:defRPr>
            </a:lvl1pPr>
          </a:lstStyle>
          <a:p>
            <a:pPr>
              <a:defRPr/>
            </a:pPr>
            <a:fld id="{CF6B6561-7122-43CE-8039-564D113E7B5C}" type="datetime1">
              <a:rPr lang="ru-RU"/>
              <a:pPr>
                <a:defRPr/>
              </a:pPr>
              <a:t>19.09.2013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cs typeface="Arial" charset="0"/>
              </a:defRPr>
            </a:lvl1pPr>
          </a:lstStyle>
          <a:p>
            <a:pPr>
              <a:defRPr/>
            </a:pPr>
            <a:fld id="{312A4B5B-E8BA-4179-92F2-142C56F4EF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Tm="15000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cs typeface="Arial" charset="0"/>
              </a:defRPr>
            </a:lvl1pPr>
          </a:lstStyle>
          <a:p>
            <a:pPr>
              <a:defRPr/>
            </a:pPr>
            <a:fld id="{04FDD8A3-A930-4DB8-8FFC-B43CF67D6506}" type="datetime1">
              <a:rPr lang="ru-RU"/>
              <a:pPr>
                <a:defRPr/>
              </a:pPr>
              <a:t>19.09.2013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cs typeface="Arial" charset="0"/>
              </a:defRPr>
            </a:lvl1pPr>
          </a:lstStyle>
          <a:p>
            <a:pPr>
              <a:defRPr/>
            </a:pPr>
            <a:fld id="{72F12AC4-5BA4-498A-B928-C7B7DF295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Tm="1500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cs typeface="Arial" charset="0"/>
              </a:defRPr>
            </a:lvl1pPr>
          </a:lstStyle>
          <a:p>
            <a:pPr>
              <a:defRPr/>
            </a:pPr>
            <a:fld id="{275372C2-99EE-4547-AE64-E030C4245F3B}" type="datetime1">
              <a:rPr lang="ru-RU"/>
              <a:pPr>
                <a:defRPr/>
              </a:pPr>
              <a:t>19.09.2013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cs typeface="Arial" charset="0"/>
              </a:defRPr>
            </a:lvl1pPr>
          </a:lstStyle>
          <a:p>
            <a:pPr>
              <a:defRPr/>
            </a:pPr>
            <a:fld id="{92FFD351-42ED-4911-BA5A-B6CA872AB1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Tm="15000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cs typeface="Arial" charset="0"/>
              </a:defRPr>
            </a:lvl1pPr>
          </a:lstStyle>
          <a:p>
            <a:pPr>
              <a:defRPr/>
            </a:pPr>
            <a:fld id="{D25D795A-7809-4E15-AAAB-74359B2B2AED}" type="datetime1">
              <a:rPr lang="ru-RU"/>
              <a:pPr>
                <a:defRPr/>
              </a:pPr>
              <a:t>19.09.2013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cs typeface="Arial" charset="0"/>
              </a:defRPr>
            </a:lvl1pPr>
          </a:lstStyle>
          <a:p>
            <a:pPr>
              <a:defRPr/>
            </a:pPr>
            <a:fld id="{32183EBC-9F5F-4BD2-B1FC-5E5115038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Tm="15000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cs typeface="Arial" charset="0"/>
              </a:defRPr>
            </a:lvl1pPr>
          </a:lstStyle>
          <a:p>
            <a:pPr>
              <a:defRPr/>
            </a:pPr>
            <a:fld id="{4FF1DDA4-F463-4C2A-BEDE-C3EC6D4F88B3}" type="datetime1">
              <a:rPr lang="ru-RU"/>
              <a:pPr>
                <a:defRPr/>
              </a:pPr>
              <a:t>19.09.2013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cs typeface="Arial" charset="0"/>
              </a:defRPr>
            </a:lvl1pPr>
          </a:lstStyle>
          <a:p>
            <a:pPr>
              <a:defRPr/>
            </a:pPr>
            <a:fld id="{15D9D569-0DC5-4C14-886B-9A9D44A2EF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Tm="15000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cs typeface="Arial" charset="0"/>
              </a:defRPr>
            </a:lvl1pPr>
          </a:lstStyle>
          <a:p>
            <a:pPr>
              <a:defRPr/>
            </a:pPr>
            <a:fld id="{7FC83806-0AE5-494C-8CFE-A7FA1D201493}" type="datetime1">
              <a:rPr lang="ru-RU"/>
              <a:pPr>
                <a:defRPr/>
              </a:pPr>
              <a:t>19.09.2013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cs typeface="Arial" charset="0"/>
              </a:defRPr>
            </a:lvl1pPr>
          </a:lstStyle>
          <a:p>
            <a:pPr>
              <a:defRPr/>
            </a:pPr>
            <a:fld id="{7A4935F6-1FF0-4021-8BC3-731944736C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Tm="15000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cs typeface="Arial" charset="0"/>
              </a:defRPr>
            </a:lvl1pPr>
          </a:lstStyle>
          <a:p>
            <a:pPr>
              <a:defRPr/>
            </a:pPr>
            <a:fld id="{E05CA093-1EF3-4D22-96C5-7F964652F11B}" type="datetime1">
              <a:rPr lang="ru-RU"/>
              <a:pPr>
                <a:defRPr/>
              </a:pPr>
              <a:t>19.09.2013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cs typeface="Arial" charset="0"/>
              </a:defRPr>
            </a:lvl1pPr>
          </a:lstStyle>
          <a:p>
            <a:pPr>
              <a:defRPr/>
            </a:pPr>
            <a:fld id="{5F19635F-51DD-458C-B038-83AA77B0D9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cs typeface="Arial" charset="0"/>
              </a:defRPr>
            </a:lvl1pPr>
          </a:lstStyle>
          <a:p>
            <a:pPr>
              <a:defRPr/>
            </a:pPr>
            <a:fld id="{D7BDE360-AFDD-41CE-83DA-79E5E7EBAB94}" type="datetime1">
              <a:rPr lang="ru-RU"/>
              <a:pPr>
                <a:defRPr/>
              </a:pPr>
              <a:t>19.09.2013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cs typeface="Arial" charset="0"/>
              </a:defRPr>
            </a:lvl1pPr>
          </a:lstStyle>
          <a:p>
            <a:pPr>
              <a:defRPr/>
            </a:pPr>
            <a:fld id="{84E0E55C-C25F-462B-BC13-143D1987D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90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cs typeface="Arial" charset="0"/>
              </a:defRPr>
            </a:lvl1pPr>
          </a:lstStyle>
          <a:p>
            <a:pPr>
              <a:defRPr/>
            </a:pPr>
            <a:fld id="{A4F6716A-C1DE-44AB-AB4F-08CBF7FC19FD}" type="datetime1">
              <a:rPr lang="ru-RU"/>
              <a:pPr>
                <a:defRPr/>
              </a:pPr>
              <a:t>19.09.2013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cs typeface="Arial" charset="0"/>
              </a:defRPr>
            </a:lvl1pPr>
          </a:lstStyle>
          <a:p>
            <a:pPr>
              <a:defRPr/>
            </a:pPr>
            <a:fld id="{4B75CE15-5E17-4ACF-B955-FDE1D2115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D96DE335-CDFF-4338-8562-69F922328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6A3BC-2B40-437D-807C-3260AFD6CD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D29DCEED-8028-48C3-A4FF-D14C96F2F8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58FC364D-4597-413F-8028-F8117B3634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697AB51D-86CD-446C-9299-0C17D7F04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6493BCFE-BE1C-4D81-AEAD-D070E92FE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BB169B2D-0CC4-42ED-A0FA-614BFF698E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D6B9F885-EF39-4B0F-90F1-50D22D91E2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6B3F8DA3-2893-4BBE-89D0-8543BFDD0E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E3797FF0-DDF5-46B8-8E55-273E9451FD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4C7FF6BB-21A2-4F67-9597-FFE05BA770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AD447CCB-9BAF-49D7-AF85-B4EEE00074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F589A-661F-4E53-B951-AFA2DA6529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6" y="5052547"/>
            <a:ext cx="5637011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3" y="3132292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F2B3B-DFB1-432A-A752-37BF06194314}" type="datetime1">
              <a:rPr lang="ru-RU"/>
              <a:pPr>
                <a:defRPr/>
              </a:pPr>
              <a:t>19.09.2013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8B15A-4712-4D35-999F-629CCD296D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684E5-4BA5-4002-BAF4-B43CD5A15AB5}" type="datetime1">
              <a:rPr lang="ru-RU"/>
              <a:pPr>
                <a:defRPr/>
              </a:pPr>
              <a:t>19.09.2013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B1AFE-7B61-418A-9556-63502EE435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6" y="2172648"/>
            <a:ext cx="5966667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4607512"/>
            <a:ext cx="5970495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E638B-C7A0-4D21-9463-2A6C354BA567}" type="datetime1">
              <a:rPr lang="ru-RU"/>
              <a:pPr>
                <a:defRPr/>
              </a:pPr>
              <a:t>19.09.2013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6ED1C-39B8-4450-9AA8-0A24C213C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684E5-4BA5-4002-BAF4-B43CD5A15AB5}" type="datetime1">
              <a:rPr lang="ru-RU"/>
              <a:pPr>
                <a:defRPr/>
              </a:pPr>
              <a:t>19.09.2013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19A04-F7CC-4088-885B-72AFACC847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3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684E5-4BA5-4002-BAF4-B43CD5A15AB5}" type="datetime1">
              <a:rPr lang="ru-RU"/>
              <a:pPr>
                <a:defRPr/>
              </a:pPr>
              <a:t>19.09.2013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64A6F-D16F-445C-A564-4A2B4E2B8F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684E5-4BA5-4002-BAF4-B43CD5A15AB5}" type="datetime1">
              <a:rPr lang="ru-RU"/>
              <a:pPr>
                <a:defRPr/>
              </a:pPr>
              <a:t>19.09.2013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250D9-52F5-46C8-84EB-778515A04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684E5-4BA5-4002-BAF4-B43CD5A15AB5}" type="datetime1">
              <a:rPr lang="ru-RU"/>
              <a:pPr>
                <a:defRPr/>
              </a:pPr>
              <a:t>19.09.2013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3C44D-C712-4E5E-AD90-B0AE8C7F0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2209802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731521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6" y="3497803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684E5-4BA5-4002-BAF4-B43CD5A15AB5}" type="datetime1">
              <a:rPr lang="ru-RU"/>
              <a:pPr>
                <a:defRPr/>
              </a:pPr>
              <a:t>19.09.2013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0B558-E44B-4695-BAB7-F3B64D24E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8" y="1010488"/>
            <a:ext cx="369411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9" y="4464421"/>
            <a:ext cx="6383539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0F52C-790C-492A-9167-45890EF30AC0}" type="datetime1">
              <a:rPr lang="ru-RU"/>
              <a:pPr>
                <a:defRPr/>
              </a:pPr>
              <a:t>19.09.2013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06101-EA7C-4E3F-B317-515C40B62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684E5-4BA5-4002-BAF4-B43CD5A15AB5}" type="datetime1">
              <a:rPr lang="ru-RU"/>
              <a:pPr>
                <a:defRPr/>
              </a:pPr>
              <a:t>19.09.2013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0FADC-ECBC-4F3A-8E7E-129BD302BC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5E11F-4AD1-4F88-9423-0A2F0DBC7B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9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5" y="731521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684E5-4BA5-4002-BAF4-B43CD5A15AB5}" type="datetime1">
              <a:rPr lang="ru-RU"/>
              <a:pPr>
                <a:defRPr/>
              </a:pPr>
              <a:t>19.09.2013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1CB96-AE6B-4044-A46C-7BD62DEB9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altLang="en-US" noProof="0" smtClean="0"/>
              <a:t>Образец заголовка</a:t>
            </a:r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en-US" altLang="en-US" noProof="0" smtClean="0"/>
              <a:t>Образец подзаголовка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0A94BFA-5A7E-440F-9E85-AD63B435DD8E}" type="datetimeFigureOut">
              <a:rPr lang="en-US"/>
              <a:pPr>
                <a:defRPr/>
              </a:pPr>
              <a:t>9/19/2013</a:t>
            </a:fld>
            <a:endParaRPr lang="en-US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758C625-F5DB-4FAD-868C-C28774F9D7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E3DDD64-F85E-4E82-8952-962F238D5966}" type="datetimeFigureOut">
              <a:rPr lang="en-US"/>
              <a:pPr>
                <a:defRPr/>
              </a:pPr>
              <a:t>9/19/2013</a:t>
            </a:fld>
            <a:endParaRPr lang="en-US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8F90573-9EE0-4518-8CB1-BD9FCA1997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FC86DE3-FF23-4AF7-B664-605CCEA19F82}" type="datetimeFigureOut">
              <a:rPr lang="en-US"/>
              <a:pPr>
                <a:defRPr/>
              </a:pPr>
              <a:t>9/19/2013</a:t>
            </a:fld>
            <a:endParaRPr lang="en-US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B13B844-F668-4ABA-A1B2-8BE4AFFF11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9521AD9-A0E6-4E22-84F1-CD96747558F7}" type="datetimeFigureOut">
              <a:rPr lang="en-US"/>
              <a:pPr>
                <a:defRPr/>
              </a:pPr>
              <a:t>9/19/2013</a:t>
            </a:fld>
            <a:endParaRPr lang="en-US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1B08FDD-EA9E-41E1-A965-04FAF64E42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9D5ECDD-9391-4E31-8E81-F2C3C4BB0BF8}" type="datetimeFigureOut">
              <a:rPr lang="en-US"/>
              <a:pPr>
                <a:defRPr/>
              </a:pPr>
              <a:t>9/19/2013</a:t>
            </a:fld>
            <a:endParaRPr lang="en-US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0E7F187-9462-40A3-8360-B1AC7E17EA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C0885CC-1C9C-4912-8924-8E7D5D4DF3DB}" type="datetimeFigureOut">
              <a:rPr lang="en-US"/>
              <a:pPr>
                <a:defRPr/>
              </a:pPr>
              <a:t>9/19/2013</a:t>
            </a:fld>
            <a:endParaRPr lang="en-US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0C9F365-2100-4BED-8BC1-35E6A05EA5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388FDEA-41FE-4765-B4FE-37D657A72FBF}" type="datetimeFigureOut">
              <a:rPr lang="en-US"/>
              <a:pPr>
                <a:defRPr/>
              </a:pPr>
              <a:t>9/19/2013</a:t>
            </a:fld>
            <a:endParaRPr lang="en-US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8969952-64B3-4DE7-9819-E92927AD64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3D1487D-B4CF-4E8A-97C7-54B4474DFF6D}" type="datetimeFigureOut">
              <a:rPr lang="en-US"/>
              <a:pPr>
                <a:defRPr/>
              </a:pPr>
              <a:t>9/19/2013</a:t>
            </a:fld>
            <a:endParaRPr lang="en-US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819AE69-F415-4926-8ACB-AA59AB43CD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52417A4-31A1-42D9-8455-BE9B131490ED}" type="datetimeFigureOut">
              <a:rPr lang="en-US"/>
              <a:pPr>
                <a:defRPr/>
              </a:pPr>
              <a:t>9/19/2013</a:t>
            </a:fld>
            <a:endParaRPr lang="en-US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FB637DF-1C19-4B43-9B3C-044F2C9F17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41DA3-7AF9-424C-BADC-A07B85FEF6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9FC2CEB-2EED-4906-8703-5B317DD6ED47}" type="datetimeFigureOut">
              <a:rPr lang="en-US"/>
              <a:pPr>
                <a:defRPr/>
              </a:pPr>
              <a:t>9/19/2013</a:t>
            </a:fld>
            <a:endParaRPr lang="en-US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268F538-E5BF-484F-97BB-72C88F4A02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9105A0B-68CD-468E-9D85-7C2B4F3FE79E}" type="datetimeFigureOut">
              <a:rPr lang="en-US"/>
              <a:pPr>
                <a:defRPr/>
              </a:pPr>
              <a:t>9/19/2013</a:t>
            </a:fld>
            <a:endParaRPr lang="en-US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BB99F47-83F7-49E6-9325-A01E302538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A9ED291-A22C-4F0F-B9C1-5DA7D2F266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7995A9EB-EE94-4A3D-A5C4-BC9E451678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EA05314-6985-4D03-88B1-0C65FE2035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39317D7-537E-476F-B319-2F8A630DBC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6A2FEF8-0F04-4D82-87DC-854866B109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44C022B-41AD-4056-9B1F-3698E4E311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435BAEE-6650-4379-B289-F8B1A7437B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7BA2C48-CF44-429F-8BFC-AB472AE545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6A6C1-A9EF-4E2D-866C-638C16D3A9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72CFAC42-3B64-4B70-9383-EC4F785F31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8AEDF2C-6DB2-4D46-A4A9-EAEAEB6A52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71983D93-1C67-4CEA-8DE9-64FC1629C3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3B2F585-DF2D-447F-868F-732186BAD8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77C1A69-0908-4464-A8D1-6E00B6339A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FC6F1A1-3074-4E9F-96B8-129572F2E4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CC814-184B-45FC-A7DE-ED14A97133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4ED554C8-9A21-430D-B114-180BF8E366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8" r:id="rId1"/>
    <p:sldLayoutId id="2147485109" r:id="rId2"/>
    <p:sldLayoutId id="2147485110" r:id="rId3"/>
    <p:sldLayoutId id="2147485111" r:id="rId4"/>
    <p:sldLayoutId id="2147485112" r:id="rId5"/>
    <p:sldLayoutId id="2147485113" r:id="rId6"/>
    <p:sldLayoutId id="2147485114" r:id="rId7"/>
    <p:sldLayoutId id="2147485115" r:id="rId8"/>
    <p:sldLayoutId id="2147485116" r:id="rId9"/>
    <p:sldLayoutId id="2147485117" r:id="rId10"/>
    <p:sldLayoutId id="2147485118" r:id="rId11"/>
    <p:sldLayoutId id="2147485119" r:id="rId12"/>
    <p:sldLayoutId id="2147485120" r:id="rId13"/>
  </p:sldLayoutIdLst>
  <p:transition advTm="10000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35171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135172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135173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135174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135175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135176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135177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135178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135179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135180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135181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135182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135183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135184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135185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135186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135187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135188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135189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135190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135191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135192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135193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135194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135195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135196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135197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135198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135199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135200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135201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135202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135203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135204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</p:grpSp>
      <p:sp>
        <p:nvSpPr>
          <p:cNvPr id="135205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35206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35207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CB59C243-C670-4621-AB81-A468485CA484}" type="datetimeFigureOut">
              <a:rPr lang="en-US"/>
              <a:pPr>
                <a:defRPr/>
              </a:pPr>
              <a:t>9/19/2013</a:t>
            </a:fld>
            <a:endParaRPr lang="en-US"/>
          </a:p>
        </p:txBody>
      </p:sp>
      <p:sp>
        <p:nvSpPr>
          <p:cNvPr id="135208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209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F1DD98C3-68C2-4571-AC4A-F98CB72FFB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139" r:id="rId1"/>
    <p:sldLayoutId id="2147485121" r:id="rId2"/>
    <p:sldLayoutId id="2147485122" r:id="rId3"/>
    <p:sldLayoutId id="2147485123" r:id="rId4"/>
    <p:sldLayoutId id="2147485124" r:id="rId5"/>
    <p:sldLayoutId id="2147485125" r:id="rId6"/>
    <p:sldLayoutId id="2147485126" r:id="rId7"/>
    <p:sldLayoutId id="2147485127" r:id="rId8"/>
    <p:sldLayoutId id="2147485128" r:id="rId9"/>
    <p:sldLayoutId id="2147485129" r:id="rId10"/>
    <p:sldLayoutId id="21474851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1B5EDC8-2CCB-430B-A235-91D532C08BB2}" type="datetime1">
              <a:rPr lang="ru-RU"/>
              <a:pPr>
                <a:defRPr/>
              </a:pPr>
              <a:t>19.09.2013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7C03C5AA-E51C-4F82-9F41-DDAB370EBE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40" r:id="rId1"/>
    <p:sldLayoutId id="2147485141" r:id="rId2"/>
    <p:sldLayoutId id="2147485142" r:id="rId3"/>
    <p:sldLayoutId id="2147485143" r:id="rId4"/>
    <p:sldLayoutId id="2147485144" r:id="rId5"/>
    <p:sldLayoutId id="2147485145" r:id="rId6"/>
    <p:sldLayoutId id="2147485146" r:id="rId7"/>
    <p:sldLayoutId id="2147485147" r:id="rId8"/>
    <p:sldLayoutId id="2147485148" r:id="rId9"/>
    <p:sldLayoutId id="2147485149" r:id="rId10"/>
    <p:sldLayoutId id="2147485150" r:id="rId11"/>
    <p:sldLayoutId id="2147485151" r:id="rId12"/>
    <p:sldLayoutId id="2147485152" r:id="rId13"/>
    <p:sldLayoutId id="2147485153" r:id="rId14"/>
  </p:sldLayoutIdLst>
  <p:transition spd="med">
    <p:fade/>
  </p:transition>
  <p:hf sldNum="0"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pitchFamily="-65" charset="-128"/>
          <a:cs typeface="ヒラギノ角ゴ Pro W3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-65" charset="-128"/>
          <a:cs typeface="ヒラギノ角ゴ Pro W3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-65" charset="-128"/>
          <a:cs typeface="ヒラギノ角ゴ Pro W3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-65" charset="-128"/>
          <a:cs typeface="ヒラギノ角ゴ Pro W3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-65" charset="-128"/>
          <a:cs typeface="ヒラギノ角ゴ Pro W3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pitchFamily="-65" charset="-128"/>
          <a:cs typeface="ヒラギノ角ゴ Pro W3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pitchFamily="-65" charset="-128"/>
          <a:cs typeface="ヒラギノ角ゴ Pro W3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pitchFamily="-65" charset="-128"/>
          <a:cs typeface="ヒラギノ角ゴ Pro W3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pitchFamily="-65" charset="-128"/>
          <a:cs typeface="ヒラギノ角ゴ Pro W3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pitchFamily="-65" charset="-128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553EE525-B748-4100-8294-D4121F4E07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54" r:id="rId1"/>
    <p:sldLayoutId id="2147485155" r:id="rId2"/>
    <p:sldLayoutId id="2147485156" r:id="rId3"/>
    <p:sldLayoutId id="2147485157" r:id="rId4"/>
    <p:sldLayoutId id="2147485158" r:id="rId5"/>
    <p:sldLayoutId id="2147485159" r:id="rId6"/>
    <p:sldLayoutId id="2147485160" r:id="rId7"/>
    <p:sldLayoutId id="2147485161" r:id="rId8"/>
    <p:sldLayoutId id="2147485162" r:id="rId9"/>
    <p:sldLayoutId id="2147485163" r:id="rId10"/>
    <p:sldLayoutId id="2147485164" r:id="rId11"/>
  </p:sldLayoutIdLst>
  <p:transition spd="slow" advTm="30000"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15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6684E5-4BA5-4002-BAF4-B43CD5A15AB5}" type="datetime1">
              <a:rPr lang="ru-RU"/>
              <a:pPr>
                <a:defRPr/>
              </a:pPr>
              <a:t>19.09.2013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E2ECC1B-9E3F-4217-AA0C-506AB1A30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65" r:id="rId1"/>
    <p:sldLayoutId id="2147485131" r:id="rId2"/>
    <p:sldLayoutId id="2147485166" r:id="rId3"/>
    <p:sldLayoutId id="2147485132" r:id="rId4"/>
    <p:sldLayoutId id="2147485133" r:id="rId5"/>
    <p:sldLayoutId id="2147485134" r:id="rId6"/>
    <p:sldLayoutId id="2147485135" r:id="rId7"/>
    <p:sldLayoutId id="2147485136" r:id="rId8"/>
    <p:sldLayoutId id="2147485167" r:id="rId9"/>
    <p:sldLayoutId id="2147485137" r:id="rId10"/>
    <p:sldLayoutId id="2147485138" r:id="rId11"/>
  </p:sldLayoutIdLst>
  <p:transition spd="slow">
    <p:wipe dir="d"/>
  </p:transition>
  <p:timing>
    <p:tnLst>
      <p:par>
        <p:cTn id="1" dur="indefinite" restart="never" nodeType="tmRoot"/>
      </p:par>
    </p:tnLst>
  </p:timing>
  <p:hf sldNum="0" hdr="0" ftr="0"/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Образец заголовка</a:t>
            </a:r>
          </a:p>
        </p:txBody>
      </p:sp>
      <p:sp>
        <p:nvSpPr>
          <p:cNvPr id="1822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Образец текста</a:t>
            </a:r>
          </a:p>
          <a:p>
            <a:pPr lvl="1"/>
            <a:r>
              <a:rPr lang="en-US" altLang="en-US" smtClean="0"/>
              <a:t>Второй уровень</a:t>
            </a:r>
          </a:p>
          <a:p>
            <a:pPr lvl="2"/>
            <a:r>
              <a:rPr lang="en-US" altLang="en-US" smtClean="0"/>
              <a:t>Третий уровень</a:t>
            </a:r>
          </a:p>
          <a:p>
            <a:pPr lvl="3"/>
            <a:r>
              <a:rPr lang="en-US" altLang="en-US" smtClean="0"/>
              <a:t>Четвертый уровень</a:t>
            </a:r>
          </a:p>
          <a:p>
            <a:pPr lvl="4"/>
            <a:r>
              <a:rPr lang="en-US" altLang="en-US" smtClean="0"/>
              <a:t>Пятый уровень</a:t>
            </a:r>
          </a:p>
        </p:txBody>
      </p:sp>
      <p:sp>
        <p:nvSpPr>
          <p:cNvPr id="1822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000000"/>
                </a:solidFill>
                <a:latin typeface="+mn-lt"/>
                <a:cs typeface="Arial"/>
              </a:defRPr>
            </a:lvl1pPr>
          </a:lstStyle>
          <a:p>
            <a:pPr>
              <a:defRPr/>
            </a:pPr>
            <a:fld id="{7416C36F-4C9A-4461-9277-2B977DEB02A4}" type="datetimeFigureOut">
              <a:rPr lang="en-US"/>
              <a:pPr>
                <a:defRPr/>
              </a:pPr>
              <a:t>9/19/2013</a:t>
            </a:fld>
            <a:endParaRPr lang="en-US" altLang="en-US"/>
          </a:p>
        </p:txBody>
      </p:sp>
      <p:sp>
        <p:nvSpPr>
          <p:cNvPr id="1822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  <a:latin typeface="+mn-lt"/>
                <a:cs typeface="Arial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22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latin typeface="+mn-lt"/>
                <a:cs typeface="Arial"/>
              </a:defRPr>
            </a:lvl1pPr>
          </a:lstStyle>
          <a:p>
            <a:pPr>
              <a:defRPr/>
            </a:pPr>
            <a:fld id="{BBFB9030-075C-4F5D-AFDD-B68EFF00D5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7176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615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615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615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8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615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615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615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8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615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616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616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616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616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616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616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616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616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8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616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616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617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617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617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617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617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617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617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8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617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8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617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617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618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8" cy="7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618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8" cy="7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618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618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8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68" r:id="rId1"/>
    <p:sldLayoutId id="2147485169" r:id="rId2"/>
    <p:sldLayoutId id="2147485170" r:id="rId3"/>
    <p:sldLayoutId id="2147485171" r:id="rId4"/>
    <p:sldLayoutId id="2147485172" r:id="rId5"/>
    <p:sldLayoutId id="2147485173" r:id="rId6"/>
    <p:sldLayoutId id="2147485174" r:id="rId7"/>
    <p:sldLayoutId id="2147485175" r:id="rId8"/>
    <p:sldLayoutId id="2147485176" r:id="rId9"/>
    <p:sldLayoutId id="2147485177" r:id="rId10"/>
    <p:sldLayoutId id="2147485178" r:id="rId11"/>
  </p:sldLayoutIdLst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2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2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2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2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2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2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2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2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2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2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2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2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2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2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2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2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2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2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2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2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2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2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2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2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2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9" dur="500"/>
                                        <p:tgtEl>
                                          <p:spTgt spid="182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2" dur="500"/>
                                        <p:tgtEl>
                                          <p:spTgt spid="182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5" dur="500"/>
                                        <p:tgtEl>
                                          <p:spTgt spid="182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8" dur="500"/>
                                        <p:tgtEl>
                                          <p:spTgt spid="182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1" dur="500"/>
                                        <p:tgtEl>
                                          <p:spTgt spid="182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5" grpId="0"/>
      <p:bldP spid="182275" grpId="1"/>
      <p:bldP spid="182276" grpId="0" build="p">
        <p:tmplLst>
          <p:tmpl lvl="1">
            <p:tnLst>
              <p:par>
                <p:cTn presetID="54" presetClass="entr" presetSubtype="0" ac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2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8227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227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22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22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8227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2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8227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227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22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22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8227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2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8227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227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22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22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8227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2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8227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227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22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22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8227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2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8227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227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22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22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8227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2276" grpId="1" build="allAtOnce">
        <p:tmplLst>
          <p:tmpl lvl="1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82276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82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82276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82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82276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82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82276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82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82276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82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cs typeface="+mn-cs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FC11A01-46B4-4799-9768-B2DDF2A34C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179" r:id="rId1"/>
    <p:sldLayoutId id="2147485180" r:id="rId2"/>
    <p:sldLayoutId id="2147485181" r:id="rId3"/>
    <p:sldLayoutId id="2147485182" r:id="rId4"/>
    <p:sldLayoutId id="2147485183" r:id="rId5"/>
    <p:sldLayoutId id="2147485184" r:id="rId6"/>
    <p:sldLayoutId id="2147485185" r:id="rId7"/>
    <p:sldLayoutId id="2147485186" r:id="rId8"/>
    <p:sldLayoutId id="2147485187" r:id="rId9"/>
    <p:sldLayoutId id="2147485188" r:id="rId10"/>
    <p:sldLayoutId id="2147485189" r:id="rId11"/>
    <p:sldLayoutId id="2147485190" r:id="rId12"/>
    <p:sldLayoutId id="2147485191" r:id="rId13"/>
    <p:sldLayoutId id="2147485192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8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audio" Target="../media/audio1.wav"/><Relationship Id="rId16" Type="http://schemas.openxmlformats.org/officeDocument/2006/relationships/image" Target="../media/image16.png"/><Relationship Id="rId1" Type="http://schemas.openxmlformats.org/officeDocument/2006/relationships/tags" Target="../tags/tag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8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Microsoft_Office_Word_97_-_2003_Document2.doc"/><Relationship Id="rId4" Type="http://schemas.openxmlformats.org/officeDocument/2006/relationships/oleObject" Target="../embeddings/Microsoft_Office_Word_97_-_2003_Document1.doc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CEE0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2057400"/>
          </a:xfrm>
          <a:noFill/>
        </p:spPr>
        <p:txBody>
          <a:bodyPr/>
          <a:lstStyle/>
          <a:p>
            <a:pPr algn="r" eaLnBrk="1" hangingPunct="1"/>
            <a:r>
              <a:rPr lang="ru-RU" sz="1400" b="1" dirty="0" smtClean="0">
                <a:effectLst/>
                <a:latin typeface="Times New Roman" pitchFamily="18" charset="0"/>
              </a:rPr>
              <a:t>                                 </a:t>
            </a:r>
            <a:r>
              <a:rPr lang="en-US" sz="1400" b="1" dirty="0" smtClean="0">
                <a:effectLst/>
                <a:latin typeface="Times New Roman" pitchFamily="18" charset="0"/>
              </a:rPr>
              <a:t>                                             </a:t>
            </a:r>
            <a:br>
              <a:rPr lang="en-US" sz="1400" b="1" dirty="0" smtClean="0">
                <a:effectLst/>
                <a:latin typeface="Times New Roman" pitchFamily="18" charset="0"/>
              </a:rPr>
            </a:br>
            <a:r>
              <a:rPr lang="en-US" sz="1400" b="1" dirty="0" smtClean="0">
                <a:solidFill>
                  <a:schemeClr val="bg2"/>
                </a:solidFill>
                <a:effectLst/>
                <a:latin typeface="Times New Roman" pitchFamily="18" charset="0"/>
              </a:rPr>
              <a:t>                                                                                                   </a:t>
            </a:r>
            <a:r>
              <a:rPr lang="ru-RU" sz="1400" b="1" dirty="0" smtClean="0">
                <a:solidFill>
                  <a:schemeClr val="bg2"/>
                </a:solidFill>
                <a:effectLst/>
                <a:latin typeface="Times New Roman" pitchFamily="18" charset="0"/>
              </a:rPr>
              <a:t>   «</a:t>
            </a:r>
            <a:r>
              <a:rPr lang="ru-RU" sz="1400" b="1" dirty="0" err="1" smtClean="0">
                <a:solidFill>
                  <a:schemeClr val="bg2"/>
                </a:solidFill>
                <a:effectLst/>
                <a:latin typeface="Times New Roman" pitchFamily="18" charset="0"/>
              </a:rPr>
              <a:t>Табиятга</a:t>
            </a:r>
            <a:r>
              <a:rPr lang="ru-RU" sz="1400" b="1" dirty="0" smtClean="0">
                <a:solidFill>
                  <a:schemeClr val="bg2"/>
                </a:solidFill>
                <a:effectLst/>
                <a:latin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bg2"/>
                </a:solidFill>
                <a:effectLst/>
                <a:latin typeface="Times New Roman" pitchFamily="18" charset="0"/>
              </a:rPr>
              <a:t>чуқурроқ назар</a:t>
            </a:r>
            <a:r>
              <a:rPr lang="ru-RU" sz="1400" b="1" dirty="0" smtClean="0">
                <a:solidFill>
                  <a:schemeClr val="bg2"/>
                </a:solidFill>
                <a:effectLst/>
                <a:latin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bg2"/>
                </a:solidFill>
                <a:effectLst/>
                <a:latin typeface="Times New Roman" pitchFamily="18" charset="0"/>
              </a:rPr>
              <a:t>ташланг</a:t>
            </a:r>
            <a:r>
              <a:rPr lang="ru-RU" sz="1400" b="1" dirty="0" smtClean="0">
                <a:solidFill>
                  <a:schemeClr val="bg2"/>
                </a:solidFill>
                <a:effectLst/>
                <a:latin typeface="Times New Roman" pitchFamily="18" charset="0"/>
              </a:rPr>
              <a:t>, </a:t>
            </a:r>
            <a:r>
              <a:rPr lang="ru-RU" sz="1400" b="1" dirty="0" err="1" smtClean="0">
                <a:solidFill>
                  <a:schemeClr val="bg2"/>
                </a:solidFill>
                <a:effectLst/>
                <a:latin typeface="Times New Roman" pitchFamily="18" charset="0"/>
              </a:rPr>
              <a:t>ва</a:t>
            </a:r>
            <a:r>
              <a:rPr lang="ru-RU" sz="1400" b="1" dirty="0" smtClean="0">
                <a:solidFill>
                  <a:schemeClr val="bg2"/>
                </a:solidFill>
                <a:effectLst/>
                <a:latin typeface="Times New Roman" pitchFamily="18" charset="0"/>
              </a:rPr>
              <a:t> сиз </a:t>
            </a:r>
            <a:r>
              <a:rPr lang="ru-RU" sz="1400" b="1" dirty="0" err="1" smtClean="0">
                <a:solidFill>
                  <a:schemeClr val="bg2"/>
                </a:solidFill>
                <a:effectLst/>
                <a:latin typeface="Times New Roman" pitchFamily="18" charset="0"/>
              </a:rPr>
              <a:t>ҳаммасини тушунасиз</a:t>
            </a:r>
            <a:r>
              <a:rPr lang="ru-RU" sz="1400" b="1" dirty="0" smtClean="0">
                <a:solidFill>
                  <a:schemeClr val="bg2"/>
                </a:solidFill>
                <a:effectLst/>
                <a:latin typeface="Times New Roman" pitchFamily="18" charset="0"/>
              </a:rPr>
              <a:t>!»</a:t>
            </a:r>
            <a:br>
              <a:rPr lang="ru-RU" sz="1400" b="1" dirty="0" smtClean="0">
                <a:solidFill>
                  <a:schemeClr val="bg2"/>
                </a:solidFill>
                <a:effectLst/>
                <a:latin typeface="Times New Roman" pitchFamily="18" charset="0"/>
              </a:rPr>
            </a:br>
            <a:r>
              <a:rPr lang="ru-RU" sz="1400" b="1" dirty="0" smtClean="0">
                <a:solidFill>
                  <a:schemeClr val="bg2"/>
                </a:solidFill>
                <a:effectLst/>
                <a:latin typeface="Times New Roman" pitchFamily="18" charset="0"/>
              </a:rPr>
              <a:t>                                                </a:t>
            </a:r>
            <a:r>
              <a:rPr lang="en-US" sz="1400" b="1" dirty="0" smtClean="0">
                <a:solidFill>
                  <a:schemeClr val="bg2"/>
                </a:solidFill>
                <a:effectLst/>
                <a:latin typeface="Times New Roman" pitchFamily="18" charset="0"/>
              </a:rPr>
              <a:t>        </a:t>
            </a:r>
            <a:r>
              <a:rPr lang="ru-RU" sz="1400" b="1" dirty="0" smtClean="0">
                <a:solidFill>
                  <a:schemeClr val="bg2"/>
                </a:solidFill>
                <a:effectLst/>
                <a:latin typeface="Times New Roman" pitchFamily="18" charset="0"/>
              </a:rPr>
              <a:t>                                                                                		Альберт Эйнштейн</a:t>
            </a:r>
            <a:r>
              <a:rPr lang="ru-RU" sz="1400" b="1" dirty="0" smtClean="0">
                <a:solidFill>
                  <a:srgbClr val="FFFF00"/>
                </a:solidFill>
                <a:effectLst/>
                <a:latin typeface="Times New Roman" pitchFamily="18" charset="0"/>
              </a:rPr>
              <a:t/>
            </a:r>
            <a:br>
              <a:rPr lang="ru-RU" sz="1400" b="1" dirty="0" smtClean="0">
                <a:solidFill>
                  <a:srgbClr val="FFFF00"/>
                </a:solidFill>
                <a:effectLst/>
                <a:latin typeface="Times New Roman" pitchFamily="18" charset="0"/>
              </a:rPr>
            </a:br>
            <a:r>
              <a:rPr lang="ru-RU" sz="1400" b="1" dirty="0" smtClean="0">
                <a:solidFill>
                  <a:srgbClr val="FFFF00"/>
                </a:solidFill>
                <a:effectLst/>
                <a:latin typeface="Times New Roman" pitchFamily="18" charset="0"/>
              </a:rPr>
              <a:t/>
            </a:r>
            <a:br>
              <a:rPr lang="ru-RU" sz="1400" b="1" dirty="0" smtClean="0">
                <a:solidFill>
                  <a:srgbClr val="FFFF00"/>
                </a:solidFill>
                <a:effectLst/>
                <a:latin typeface="Times New Roman" pitchFamily="18" charset="0"/>
              </a:rPr>
            </a:br>
            <a:r>
              <a:rPr lang="ru-RU" sz="3200" b="1" dirty="0" smtClean="0">
                <a:solidFill>
                  <a:srgbClr val="0066FF"/>
                </a:solidFill>
                <a:effectLst/>
              </a:rPr>
              <a:t>  </a:t>
            </a:r>
            <a:r>
              <a:rPr lang="ru-RU" sz="2800" b="1" dirty="0" err="1" smtClean="0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Орол</a:t>
            </a:r>
            <a:r>
              <a:rPr lang="ru-RU" sz="2800" b="1" dirty="0" smtClean="0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 б</a:t>
            </a:r>
            <a:r>
              <a:rPr lang="uz-Cyrl-UZ" sz="2800" b="1" dirty="0" smtClean="0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ўйидаги емирилган ерларда </a:t>
            </a:r>
            <a:r>
              <a:rPr lang="ru-RU" sz="2800" b="1" dirty="0" err="1" smtClean="0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Индигоферани</a:t>
            </a:r>
            <a:r>
              <a:rPr lang="ru-RU" sz="2800" b="1" dirty="0" smtClean="0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биотехнологияси</a:t>
            </a:r>
            <a:r>
              <a:rPr lang="ru-RU" sz="2800" b="1" dirty="0" smtClean="0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2800" b="1" dirty="0" smtClean="0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култивацияси</a:t>
            </a:r>
            <a:r>
              <a:rPr lang="ru-RU" sz="2800" b="1" dirty="0" smtClean="0">
                <a:solidFill>
                  <a:srgbClr val="0066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66FF"/>
                </a:solidFill>
                <a:effectLst/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66FF"/>
                </a:solidFill>
                <a:effectLst/>
                <a:latin typeface="Times New Roman" pitchFamily="18" charset="0"/>
              </a:rPr>
            </a:br>
            <a:endParaRPr lang="ru-RU" sz="2800" b="1" dirty="0" smtClean="0">
              <a:solidFill>
                <a:srgbClr val="0066FF"/>
              </a:solidFill>
              <a:effectLst/>
              <a:latin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2590800"/>
            <a:ext cx="9144000" cy="42672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800" dirty="0" smtClean="0">
              <a:latin typeface="Times New Roman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400" b="1" dirty="0" smtClean="0">
              <a:latin typeface="Times New Roman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400" b="1" dirty="0" smtClean="0">
              <a:latin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400" b="1" dirty="0" smtClean="0">
              <a:solidFill>
                <a:srgbClr val="FF3300"/>
              </a:solidFill>
              <a:latin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400" b="1" dirty="0" smtClean="0">
              <a:solidFill>
                <a:srgbClr val="FF3300"/>
              </a:solidFill>
              <a:latin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400" b="1" dirty="0" smtClean="0">
              <a:solidFill>
                <a:srgbClr val="FF3300"/>
              </a:solidFill>
              <a:latin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400" b="1" dirty="0" smtClean="0">
              <a:solidFill>
                <a:srgbClr val="FF3300"/>
              </a:solidFill>
              <a:latin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400" b="1" dirty="0" smtClean="0">
              <a:solidFill>
                <a:srgbClr val="FF3300"/>
              </a:solidFill>
              <a:latin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400" b="1" dirty="0" smtClean="0">
              <a:solidFill>
                <a:srgbClr val="FF3300"/>
              </a:solidFill>
              <a:latin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400" b="1" dirty="0" smtClean="0">
              <a:solidFill>
                <a:srgbClr val="FF3300"/>
              </a:solidFill>
              <a:latin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400" b="1" dirty="0" smtClean="0">
              <a:solidFill>
                <a:srgbClr val="FF3300"/>
              </a:solidFill>
              <a:latin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400" b="1" dirty="0" smtClean="0">
              <a:solidFill>
                <a:srgbClr val="FF3300"/>
              </a:solidFill>
              <a:latin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400" b="1" dirty="0" smtClean="0">
              <a:solidFill>
                <a:srgbClr val="FF3300"/>
              </a:solidFill>
              <a:latin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ru-RU" sz="400" b="1" dirty="0" smtClean="0">
                <a:solidFill>
                  <a:schemeClr val="bg2"/>
                </a:solidFill>
                <a:effectLst/>
                <a:latin typeface="Times New Roman" pitchFamily="18" charset="0"/>
              </a:rPr>
              <a:t>                       </a:t>
            </a:r>
            <a:r>
              <a:rPr lang="en-US" sz="400" b="1" dirty="0" smtClean="0">
                <a:solidFill>
                  <a:schemeClr val="bg2"/>
                </a:solidFill>
                <a:effectLst/>
                <a:latin typeface="Times New Roman" pitchFamily="18" charset="0"/>
              </a:rPr>
              <a:t>  </a:t>
            </a:r>
            <a:r>
              <a:rPr lang="ru-RU" sz="400" b="1" dirty="0" smtClean="0">
                <a:solidFill>
                  <a:schemeClr val="bg2"/>
                </a:solidFill>
                <a:effectLst/>
                <a:latin typeface="Times New Roman" pitchFamily="18" charset="0"/>
              </a:rPr>
              <a:t>                                           </a:t>
            </a:r>
            <a:r>
              <a:rPr lang="ru-RU" sz="1600" b="1" dirty="0" smtClean="0">
                <a:solidFill>
                  <a:schemeClr val="bg2"/>
                </a:solidFill>
                <a:effectLst/>
                <a:latin typeface="Times New Roman" pitchFamily="18" charset="0"/>
              </a:rPr>
              <a:t>(Проект: ГЭЖ КГД/БМТТД/ЕРРБ/ БАС Япония/ ЮНЕСКО)</a:t>
            </a:r>
            <a:endParaRPr lang="ru-RU" sz="1600" dirty="0" smtClean="0">
              <a:solidFill>
                <a:schemeClr val="bg2"/>
              </a:solidFill>
              <a:effectLst/>
              <a:latin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chemeClr val="bg2"/>
                </a:solidFill>
                <a:effectLst/>
                <a:latin typeface="Times New Roman" pitchFamily="18" charset="0"/>
              </a:rPr>
              <a:t>                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</a:rPr>
              <a:t>                         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400" dirty="0" smtClean="0">
                <a:solidFill>
                  <a:srgbClr val="FFFF00"/>
                </a:solidFill>
                <a:latin typeface="Times New Roman" pitchFamily="18" charset="0"/>
              </a:rPr>
              <a:t>	</a:t>
            </a:r>
            <a:r>
              <a:rPr lang="en-US" sz="400" dirty="0" smtClean="0">
                <a:solidFill>
                  <a:srgbClr val="FFFF00"/>
                </a:solidFill>
                <a:latin typeface="Times New Roman" pitchFamily="18" charset="0"/>
              </a:rPr>
              <a:t>        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400" dirty="0" smtClean="0">
                <a:solidFill>
                  <a:srgbClr val="FFFF00"/>
                </a:solidFill>
                <a:latin typeface="Times New Roman" pitchFamily="18" charset="0"/>
              </a:rPr>
              <a:t>                                               </a:t>
            </a:r>
            <a:r>
              <a:rPr lang="ru-RU" sz="400" dirty="0" smtClean="0">
                <a:solidFill>
                  <a:srgbClr val="FFFF00"/>
                </a:solidFill>
                <a:latin typeface="Times New Roman" pitchFamily="18" charset="0"/>
              </a:rPr>
              <a:t>                                                         </a:t>
            </a:r>
            <a:r>
              <a:rPr lang="en-US" sz="400" dirty="0" smtClean="0">
                <a:solidFill>
                  <a:srgbClr val="FFFF00"/>
                </a:solidFill>
                <a:latin typeface="Times New Roman" pitchFamily="18" charset="0"/>
              </a:rPr>
              <a:t>		</a:t>
            </a:r>
            <a:r>
              <a:rPr lang="ru-RU" sz="1200" dirty="0" smtClean="0">
                <a:solidFill>
                  <a:schemeClr val="bg2"/>
                </a:solidFill>
                <a:effectLst/>
                <a:latin typeface="Times New Roman" pitchFamily="18" charset="0"/>
              </a:rPr>
              <a:t> </a:t>
            </a:r>
            <a:r>
              <a:rPr lang="en-US" sz="1200" dirty="0" smtClean="0">
                <a:solidFill>
                  <a:schemeClr val="bg2"/>
                </a:solidFill>
                <a:effectLst/>
                <a:latin typeface="Times New Roman" pitchFamily="18" charset="0"/>
              </a:rPr>
              <a:t>                       </a:t>
            </a:r>
            <a:r>
              <a:rPr lang="uz-Cyrl-UZ" sz="1200" dirty="0" smtClean="0">
                <a:solidFill>
                  <a:schemeClr val="bg2"/>
                </a:solidFill>
                <a:effectLst/>
                <a:latin typeface="Times New Roman" pitchFamily="18" charset="0"/>
              </a:rPr>
              <a:t>Иштироқчилар</a:t>
            </a:r>
            <a:r>
              <a:rPr lang="ru-RU" sz="1200" dirty="0" smtClean="0">
                <a:solidFill>
                  <a:schemeClr val="bg2"/>
                </a:solidFill>
                <a:effectLst/>
                <a:latin typeface="Times New Roman" pitchFamily="18" charset="0"/>
              </a:rPr>
              <a:t>:</a:t>
            </a:r>
            <a:endParaRPr lang="en-US" sz="1200" dirty="0" smtClean="0">
              <a:solidFill>
                <a:schemeClr val="bg2"/>
              </a:solidFill>
              <a:effectLst/>
              <a:latin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200" dirty="0" smtClean="0">
                <a:solidFill>
                  <a:schemeClr val="bg2"/>
                </a:solidFill>
                <a:effectLst/>
                <a:latin typeface="Times New Roman" pitchFamily="18" charset="0"/>
              </a:rPr>
              <a:t>		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200" dirty="0" smtClean="0">
                <a:solidFill>
                  <a:schemeClr val="bg2"/>
                </a:solidFill>
                <a:effectLst/>
                <a:latin typeface="Times New Roman" pitchFamily="18" charset="0"/>
              </a:rPr>
              <a:t>		            	</a:t>
            </a:r>
            <a:r>
              <a:rPr lang="ru-RU" sz="1200" dirty="0" smtClean="0">
                <a:solidFill>
                  <a:schemeClr val="bg2"/>
                </a:solidFill>
                <a:effectLst/>
                <a:latin typeface="Times New Roman" pitchFamily="18" charset="0"/>
              </a:rPr>
              <a:t> </a:t>
            </a:r>
            <a:r>
              <a:rPr lang="en-US" sz="1200" dirty="0" smtClean="0">
                <a:solidFill>
                  <a:schemeClr val="bg2"/>
                </a:solidFill>
                <a:effectLst/>
                <a:latin typeface="Times New Roman" pitchFamily="18" charset="0"/>
              </a:rPr>
              <a:t> </a:t>
            </a:r>
            <a:r>
              <a:rPr lang="ru-RU" sz="1200" b="1" dirty="0" err="1" smtClean="0">
                <a:solidFill>
                  <a:schemeClr val="bg2"/>
                </a:solidFill>
                <a:effectLst/>
                <a:latin typeface="Times New Roman" pitchFamily="18" charset="0"/>
              </a:rPr>
              <a:t>УрДУ</a:t>
            </a:r>
            <a:r>
              <a:rPr lang="ru-RU" sz="1200" b="1" dirty="0" smtClean="0">
                <a:solidFill>
                  <a:schemeClr val="bg2"/>
                </a:solidFill>
                <a:effectLst/>
                <a:latin typeface="Times New Roman" pitchFamily="18" charset="0"/>
              </a:rPr>
              <a:t>/АФХХ / </a:t>
            </a:r>
            <a:r>
              <a:rPr lang="ru-RU" sz="1200" b="1" dirty="0">
                <a:solidFill>
                  <a:schemeClr val="bg2"/>
                </a:solidFill>
                <a:effectLst/>
                <a:latin typeface="Times New Roman" pitchFamily="18" charset="0"/>
              </a:rPr>
              <a:t>ЧП </a:t>
            </a:r>
            <a:r>
              <a:rPr lang="en-US" sz="1200" b="1" dirty="0">
                <a:solidFill>
                  <a:schemeClr val="bg2"/>
                </a:solidFill>
                <a:effectLst/>
                <a:latin typeface="Times New Roman" pitchFamily="18" charset="0"/>
              </a:rPr>
              <a:t>“IJ</a:t>
            </a:r>
            <a:r>
              <a:rPr lang="en-US" sz="1200" b="1" dirty="0" smtClean="0">
                <a:solidFill>
                  <a:schemeClr val="bg2"/>
                </a:solidFill>
                <a:effectLst/>
                <a:latin typeface="Times New Roman" pitchFamily="18" charset="0"/>
              </a:rPr>
              <a:t>”</a:t>
            </a:r>
            <a:r>
              <a:rPr lang="ru-RU" sz="1200" b="1" dirty="0" smtClean="0">
                <a:solidFill>
                  <a:schemeClr val="bg2"/>
                </a:solidFill>
                <a:effectLst/>
                <a:latin typeface="Times New Roman" pitchFamily="18" charset="0"/>
              </a:rPr>
              <a:t>/ </a:t>
            </a:r>
            <a:r>
              <a:rPr lang="ru-RU" sz="1200" b="1" dirty="0">
                <a:solidFill>
                  <a:schemeClr val="bg2"/>
                </a:solidFill>
                <a:effectLst/>
                <a:latin typeface="Times New Roman" pitchFamily="18" charset="0"/>
              </a:rPr>
              <a:t>Проект</a:t>
            </a:r>
            <a:r>
              <a:rPr lang="en-US" sz="1200" b="1" dirty="0">
                <a:solidFill>
                  <a:schemeClr val="bg2"/>
                </a:solidFill>
                <a:effectLst/>
                <a:latin typeface="Times New Roman" pitchFamily="18" charset="0"/>
              </a:rPr>
              <a:t> ZEF Bonn</a:t>
            </a:r>
            <a:r>
              <a:rPr lang="ru-RU" sz="1200" b="1" dirty="0">
                <a:solidFill>
                  <a:schemeClr val="bg2"/>
                </a:solidFill>
                <a:effectLst/>
                <a:latin typeface="Times New Roman" pitchFamily="18" charset="0"/>
              </a:rPr>
              <a:t>/ </a:t>
            </a:r>
            <a:r>
              <a:rPr lang="ru-RU" sz="1200" b="1" dirty="0" smtClean="0">
                <a:solidFill>
                  <a:schemeClr val="bg2"/>
                </a:solidFill>
                <a:effectLst/>
                <a:latin typeface="Times New Roman" pitchFamily="18" charset="0"/>
              </a:rPr>
              <a:t>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 i="1" dirty="0" smtClean="0">
                <a:solidFill>
                  <a:schemeClr val="bg2"/>
                </a:solidFill>
                <a:effectLst/>
                <a:latin typeface="Times New Roman" pitchFamily="18" charset="0"/>
              </a:rPr>
              <a:t>	</a:t>
            </a:r>
            <a:r>
              <a:rPr lang="en-US" sz="1200" i="1" dirty="0" smtClean="0">
                <a:solidFill>
                  <a:schemeClr val="bg2"/>
                </a:solidFill>
                <a:effectLst/>
                <a:latin typeface="Times New Roman" pitchFamily="18" charset="0"/>
              </a:rPr>
              <a:t>          </a:t>
            </a:r>
            <a:r>
              <a:rPr lang="ru-RU" sz="1200" i="1" dirty="0" smtClean="0">
                <a:solidFill>
                  <a:schemeClr val="bg2"/>
                </a:solidFill>
                <a:effectLst/>
                <a:latin typeface="Times New Roman" pitchFamily="18" charset="0"/>
              </a:rPr>
              <a:t>                     </a:t>
            </a:r>
            <a:r>
              <a:rPr lang="en-US" sz="1200" i="1" dirty="0" smtClean="0">
                <a:solidFill>
                  <a:schemeClr val="bg2"/>
                </a:solidFill>
                <a:effectLst/>
                <a:latin typeface="Times New Roman" pitchFamily="18" charset="0"/>
              </a:rPr>
              <a:t>             	</a:t>
            </a:r>
            <a:r>
              <a:rPr lang="ru-RU" sz="1200" i="1" dirty="0" smtClean="0">
                <a:solidFill>
                  <a:schemeClr val="bg2"/>
                </a:solidFill>
                <a:effectLst/>
                <a:latin typeface="Times New Roman" pitchFamily="18" charset="0"/>
              </a:rPr>
              <a:t> </a:t>
            </a:r>
            <a:r>
              <a:rPr lang="en-US" sz="1200" i="1" dirty="0" smtClean="0">
                <a:solidFill>
                  <a:schemeClr val="bg2"/>
                </a:solidFill>
                <a:effectLst/>
                <a:latin typeface="Times New Roman" pitchFamily="18" charset="0"/>
              </a:rPr>
              <a:t> </a:t>
            </a:r>
            <a:r>
              <a:rPr lang="ru-RU" sz="1200" dirty="0" err="1" smtClean="0">
                <a:solidFill>
                  <a:schemeClr val="bg2"/>
                </a:solidFill>
                <a:effectLst/>
                <a:latin typeface="Times New Roman" pitchFamily="18" charset="0"/>
              </a:rPr>
              <a:t>Тошкент</a:t>
            </a:r>
            <a:r>
              <a:rPr lang="ru-RU" sz="1200" dirty="0" smtClean="0">
                <a:solidFill>
                  <a:schemeClr val="bg2"/>
                </a:solidFill>
                <a:effectLst/>
                <a:latin typeface="Times New Roman" pitchFamily="18" charset="0"/>
              </a:rPr>
              <a:t> </a:t>
            </a:r>
            <a:r>
              <a:rPr lang="ru-RU" sz="1200" dirty="0" err="1" smtClean="0">
                <a:solidFill>
                  <a:schemeClr val="bg2"/>
                </a:solidFill>
                <a:effectLst/>
                <a:latin typeface="Times New Roman" pitchFamily="18" charset="0"/>
              </a:rPr>
              <a:t>Давлят</a:t>
            </a:r>
            <a:r>
              <a:rPr lang="ru-RU" sz="1200" dirty="0" smtClean="0">
                <a:solidFill>
                  <a:schemeClr val="bg2"/>
                </a:solidFill>
                <a:effectLst/>
                <a:latin typeface="Times New Roman" pitchFamily="18" charset="0"/>
              </a:rPr>
              <a:t> </a:t>
            </a:r>
            <a:r>
              <a:rPr lang="ru-RU" sz="1200" dirty="0" err="1" smtClean="0">
                <a:solidFill>
                  <a:schemeClr val="bg2"/>
                </a:solidFill>
                <a:effectLst/>
                <a:latin typeface="Times New Roman" pitchFamily="18" charset="0"/>
              </a:rPr>
              <a:t>Аграр</a:t>
            </a:r>
            <a:r>
              <a:rPr lang="ru-RU" sz="1200" dirty="0" smtClean="0">
                <a:solidFill>
                  <a:schemeClr val="bg2"/>
                </a:solidFill>
                <a:effectLst/>
                <a:latin typeface="Times New Roman" pitchFamily="18" charset="0"/>
              </a:rPr>
              <a:t> </a:t>
            </a:r>
            <a:r>
              <a:rPr lang="ru-RU" sz="1200" dirty="0" err="1" smtClean="0">
                <a:solidFill>
                  <a:schemeClr val="bg2"/>
                </a:solidFill>
                <a:effectLst/>
                <a:latin typeface="Times New Roman" pitchFamily="18" charset="0"/>
              </a:rPr>
              <a:t>Университети</a:t>
            </a:r>
            <a:endParaRPr lang="ru-RU" sz="1200" dirty="0" smtClean="0">
              <a:solidFill>
                <a:schemeClr val="bg2"/>
              </a:solidFill>
              <a:effectLst/>
              <a:latin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200" i="1" dirty="0" smtClean="0">
                <a:solidFill>
                  <a:schemeClr val="bg2"/>
                </a:solidFill>
                <a:effectLst/>
                <a:latin typeface="Times New Roman" pitchFamily="18" charset="0"/>
              </a:rPr>
              <a:t>                         	  </a:t>
            </a:r>
            <a:r>
              <a:rPr lang="ru-RU" sz="1200" i="1" dirty="0" smtClean="0">
                <a:solidFill>
                  <a:schemeClr val="bg2"/>
                </a:solidFill>
                <a:effectLst/>
                <a:latin typeface="Times New Roman" pitchFamily="18" charset="0"/>
              </a:rPr>
              <a:t>         </a:t>
            </a:r>
            <a:r>
              <a:rPr lang="en-US" sz="1200" i="1" dirty="0" smtClean="0">
                <a:solidFill>
                  <a:schemeClr val="bg2"/>
                </a:solidFill>
                <a:effectLst/>
                <a:latin typeface="Times New Roman" pitchFamily="18" charset="0"/>
              </a:rPr>
              <a:t> </a:t>
            </a:r>
            <a:r>
              <a:rPr lang="ru-RU" sz="1200" i="1" dirty="0" smtClean="0">
                <a:solidFill>
                  <a:schemeClr val="bg2"/>
                </a:solidFill>
                <a:effectLst/>
                <a:latin typeface="Times New Roman" pitchFamily="18" charset="0"/>
              </a:rPr>
              <a:t>             </a:t>
            </a:r>
            <a:r>
              <a:rPr lang="ru-RU" sz="1200" dirty="0" smtClean="0">
                <a:solidFill>
                  <a:schemeClr val="bg2"/>
                </a:solidFill>
                <a:effectLst/>
                <a:latin typeface="Times New Roman" pitchFamily="18" charset="0"/>
              </a:rPr>
              <a:t> </a:t>
            </a:r>
            <a:r>
              <a:rPr lang="ru-RU" sz="1200" dirty="0" err="1" smtClean="0">
                <a:solidFill>
                  <a:schemeClr val="bg2"/>
                </a:solidFill>
                <a:effectLst/>
                <a:latin typeface="Times New Roman" pitchFamily="18" charset="0"/>
              </a:rPr>
              <a:t>УзР</a:t>
            </a:r>
            <a:r>
              <a:rPr lang="ru-RU" sz="1200" dirty="0" smtClean="0">
                <a:solidFill>
                  <a:schemeClr val="bg2"/>
                </a:solidFill>
                <a:effectLst/>
                <a:latin typeface="Times New Roman" pitchFamily="18" charset="0"/>
              </a:rPr>
              <a:t> ФА, ИИБ «Ботаника», Каракалпак </a:t>
            </a:r>
            <a:r>
              <a:rPr lang="ru-RU" sz="1200" dirty="0" err="1" smtClean="0">
                <a:solidFill>
                  <a:schemeClr val="bg2"/>
                </a:solidFill>
                <a:effectLst/>
                <a:latin typeface="Times New Roman" pitchFamily="18" charset="0"/>
              </a:rPr>
              <a:t>филиали</a:t>
            </a:r>
            <a:r>
              <a:rPr lang="ru-RU" sz="1200" dirty="0" smtClean="0">
                <a:solidFill>
                  <a:schemeClr val="bg2"/>
                </a:solidFill>
                <a:effectLst/>
                <a:latin typeface="Times New Roman" pitchFamily="18" charset="0"/>
              </a:rPr>
              <a:t> </a:t>
            </a:r>
            <a:r>
              <a:rPr lang="en-US" sz="1200" dirty="0" smtClean="0">
                <a:solidFill>
                  <a:schemeClr val="bg2"/>
                </a:solidFill>
                <a:effectLst/>
                <a:latin typeface="Times New Roman" pitchFamily="18" charset="0"/>
              </a:rPr>
              <a:t>	</a:t>
            </a:r>
            <a:endParaRPr lang="ru-RU" sz="1200" dirty="0" smtClean="0">
              <a:solidFill>
                <a:schemeClr val="bg2"/>
              </a:solidFill>
              <a:effectLst/>
              <a:latin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chemeClr val="bg2"/>
                </a:solidFill>
                <a:effectLst/>
                <a:latin typeface="Times New Roman" pitchFamily="18" charset="0"/>
              </a:rPr>
              <a:t>	 </a:t>
            </a:r>
            <a:r>
              <a:rPr lang="en-US" sz="1200" dirty="0" smtClean="0">
                <a:solidFill>
                  <a:schemeClr val="bg2"/>
                </a:solidFill>
                <a:effectLst/>
                <a:latin typeface="Times New Roman" pitchFamily="18" charset="0"/>
              </a:rPr>
              <a:t>          </a:t>
            </a:r>
            <a:r>
              <a:rPr lang="ru-RU" sz="1200" dirty="0" smtClean="0">
                <a:solidFill>
                  <a:schemeClr val="bg2"/>
                </a:solidFill>
                <a:effectLst/>
                <a:latin typeface="Times New Roman" pitchFamily="18" charset="0"/>
              </a:rPr>
              <a:t>                     </a:t>
            </a:r>
            <a:r>
              <a:rPr lang="en-US" sz="1200" dirty="0" smtClean="0">
                <a:solidFill>
                  <a:schemeClr val="bg2"/>
                </a:solidFill>
                <a:effectLst/>
                <a:latin typeface="Times New Roman" pitchFamily="18" charset="0"/>
              </a:rPr>
              <a:t>	 </a:t>
            </a:r>
            <a:r>
              <a:rPr lang="ru-RU" sz="1200" dirty="0" smtClean="0">
                <a:solidFill>
                  <a:schemeClr val="bg2"/>
                </a:solidFill>
                <a:effectLst/>
                <a:latin typeface="Times New Roman" pitchFamily="18" charset="0"/>
              </a:rPr>
              <a:t> М.Улугбек </a:t>
            </a:r>
            <a:r>
              <a:rPr lang="ru-RU" sz="1200" dirty="0" err="1" smtClean="0">
                <a:solidFill>
                  <a:schemeClr val="bg2"/>
                </a:solidFill>
                <a:effectLst/>
                <a:latin typeface="Times New Roman" pitchFamily="18" charset="0"/>
              </a:rPr>
              <a:t>номидаги</a:t>
            </a:r>
            <a:r>
              <a:rPr lang="ru-RU" sz="1200" dirty="0" smtClean="0">
                <a:solidFill>
                  <a:schemeClr val="bg2"/>
                </a:solidFill>
                <a:effectLst/>
                <a:latin typeface="Times New Roman" pitchFamily="18" charset="0"/>
              </a:rPr>
              <a:t> </a:t>
            </a:r>
            <a:r>
              <a:rPr lang="ru-RU" sz="1200" dirty="0" err="1" smtClean="0">
                <a:solidFill>
                  <a:schemeClr val="bg2"/>
                </a:solidFill>
                <a:effectLst/>
                <a:latin typeface="Times New Roman" pitchFamily="18" charset="0"/>
              </a:rPr>
              <a:t>Ўзбекистон</a:t>
            </a:r>
            <a:r>
              <a:rPr lang="ru-RU" sz="1200" dirty="0" smtClean="0">
                <a:solidFill>
                  <a:schemeClr val="bg2"/>
                </a:solidFill>
                <a:effectLst/>
                <a:latin typeface="Times New Roman" pitchFamily="18" charset="0"/>
              </a:rPr>
              <a:t> </a:t>
            </a:r>
            <a:r>
              <a:rPr lang="ru-RU" sz="1200" dirty="0" err="1" smtClean="0">
                <a:solidFill>
                  <a:schemeClr val="bg2"/>
                </a:solidFill>
                <a:effectLst/>
                <a:latin typeface="Times New Roman" pitchFamily="18" charset="0"/>
              </a:rPr>
              <a:t>Миллий</a:t>
            </a:r>
            <a:r>
              <a:rPr lang="ru-RU" sz="1200" dirty="0" smtClean="0">
                <a:solidFill>
                  <a:schemeClr val="bg2"/>
                </a:solidFill>
                <a:effectLst/>
                <a:latin typeface="Times New Roman" pitchFamily="18" charset="0"/>
              </a:rPr>
              <a:t> </a:t>
            </a:r>
            <a:r>
              <a:rPr lang="ru-RU" sz="1200" dirty="0" err="1" smtClean="0">
                <a:solidFill>
                  <a:schemeClr val="bg2"/>
                </a:solidFill>
                <a:effectLst/>
                <a:latin typeface="Times New Roman" pitchFamily="18" charset="0"/>
              </a:rPr>
              <a:t>Университети</a:t>
            </a:r>
            <a:r>
              <a:rPr lang="ru-RU" sz="1200" dirty="0" smtClean="0">
                <a:solidFill>
                  <a:schemeClr val="bg2"/>
                </a:solidFill>
                <a:effectLst/>
                <a:latin typeface="Times New Roman" pitchFamily="18" charset="0"/>
              </a:rPr>
              <a:t>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ru-RU" sz="1200" dirty="0" smtClean="0">
                <a:solidFill>
                  <a:schemeClr val="bg2"/>
                </a:solidFill>
                <a:effectLst/>
                <a:latin typeface="Times New Roman" pitchFamily="18" charset="0"/>
              </a:rPr>
              <a:t>	                                </a:t>
            </a:r>
            <a:r>
              <a:rPr lang="en-US" sz="1200" dirty="0" smtClean="0">
                <a:solidFill>
                  <a:schemeClr val="bg2"/>
                </a:solidFill>
                <a:effectLst/>
                <a:latin typeface="Times New Roman" pitchFamily="18" charset="0"/>
              </a:rPr>
              <a:t>	 </a:t>
            </a:r>
            <a:r>
              <a:rPr lang="ru-RU" sz="1200" dirty="0" smtClean="0">
                <a:solidFill>
                  <a:schemeClr val="bg2"/>
                </a:solidFill>
                <a:effectLst/>
                <a:latin typeface="Times New Roman" pitchFamily="18" charset="0"/>
              </a:rPr>
              <a:t> А.С.Садыков </a:t>
            </a:r>
            <a:r>
              <a:rPr lang="ru-RU" sz="1200" dirty="0" err="1" smtClean="0">
                <a:solidFill>
                  <a:schemeClr val="bg2"/>
                </a:solidFill>
                <a:effectLst/>
                <a:latin typeface="Times New Roman" pitchFamily="18" charset="0"/>
              </a:rPr>
              <a:t>номидаги</a:t>
            </a:r>
            <a:r>
              <a:rPr lang="ru-RU" sz="1200" dirty="0" smtClean="0">
                <a:solidFill>
                  <a:schemeClr val="bg2"/>
                </a:solidFill>
                <a:effectLst/>
                <a:latin typeface="Times New Roman" pitchFamily="18" charset="0"/>
              </a:rPr>
              <a:t> </a:t>
            </a:r>
            <a:r>
              <a:rPr lang="ru-RU" sz="1200" dirty="0" err="1" smtClean="0">
                <a:solidFill>
                  <a:schemeClr val="bg2"/>
                </a:solidFill>
                <a:effectLst/>
                <a:latin typeface="Times New Roman" pitchFamily="18" charset="0"/>
              </a:rPr>
              <a:t>УзР</a:t>
            </a:r>
            <a:r>
              <a:rPr lang="ru-RU" sz="1200" dirty="0" smtClean="0">
                <a:solidFill>
                  <a:schemeClr val="bg2"/>
                </a:solidFill>
                <a:effectLst/>
                <a:latin typeface="Times New Roman" pitchFamily="18" charset="0"/>
              </a:rPr>
              <a:t> ФА </a:t>
            </a:r>
            <a:r>
              <a:rPr lang="ru-RU" sz="1200" dirty="0" err="1" smtClean="0">
                <a:solidFill>
                  <a:schemeClr val="bg2"/>
                </a:solidFill>
                <a:effectLst/>
                <a:latin typeface="Times New Roman" pitchFamily="18" charset="0"/>
              </a:rPr>
              <a:t>Биоорганик</a:t>
            </a:r>
            <a:r>
              <a:rPr lang="ru-RU" sz="1200" dirty="0" smtClean="0">
                <a:solidFill>
                  <a:schemeClr val="bg2"/>
                </a:solidFill>
                <a:effectLst/>
                <a:latin typeface="Times New Roman" pitchFamily="18" charset="0"/>
              </a:rPr>
              <a:t> </a:t>
            </a:r>
            <a:r>
              <a:rPr lang="ru-RU" sz="1200" dirty="0" err="1" smtClean="0">
                <a:solidFill>
                  <a:schemeClr val="bg2"/>
                </a:solidFill>
                <a:effectLst/>
                <a:latin typeface="Times New Roman" pitchFamily="18" charset="0"/>
              </a:rPr>
              <a:t>кимё</a:t>
            </a:r>
            <a:r>
              <a:rPr lang="ru-RU" sz="1200" dirty="0" smtClean="0">
                <a:solidFill>
                  <a:schemeClr val="bg2"/>
                </a:solidFill>
                <a:effectLst/>
                <a:latin typeface="Times New Roman" pitchFamily="18" charset="0"/>
              </a:rPr>
              <a:t> </a:t>
            </a:r>
            <a:r>
              <a:rPr lang="ru-RU" sz="1200" dirty="0" err="1" smtClean="0">
                <a:solidFill>
                  <a:schemeClr val="bg2"/>
                </a:solidFill>
                <a:effectLst/>
                <a:latin typeface="Times New Roman" pitchFamily="18" charset="0"/>
              </a:rPr>
              <a:t>институти</a:t>
            </a:r>
            <a:endParaRPr lang="ru-RU" sz="1200" dirty="0" smtClean="0">
              <a:solidFill>
                <a:schemeClr val="bg2"/>
              </a:solidFill>
              <a:effectLst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chemeClr val="bg2"/>
                </a:solidFill>
                <a:effectLst/>
              </a:rPr>
              <a:t>			</a:t>
            </a:r>
            <a:r>
              <a:rPr lang="en-US" sz="1200" dirty="0" smtClean="0">
                <a:solidFill>
                  <a:schemeClr val="bg2"/>
                </a:solidFill>
                <a:effectLst/>
              </a:rPr>
              <a:t>  </a:t>
            </a:r>
            <a:r>
              <a:rPr lang="uz-Cyrl-UZ" sz="1200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ЎзР ТИВ Жаҳон Иқтисодиёт ва Дипломатия У</a:t>
            </a:r>
            <a:r>
              <a:rPr lang="ru-RU" sz="1200" dirty="0" err="1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ниверситети</a:t>
            </a:r>
            <a:endParaRPr lang="ru-RU" sz="1200" dirty="0" smtClean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100" dirty="0" smtClean="0">
                <a:solidFill>
                  <a:schemeClr val="bg2"/>
                </a:solidFill>
                <a:effectLst/>
              </a:rPr>
              <a:t>			 </a:t>
            </a:r>
            <a:r>
              <a:rPr lang="en-US" sz="1100" dirty="0" smtClean="0">
                <a:solidFill>
                  <a:schemeClr val="bg2"/>
                </a:solidFill>
                <a:effectLst/>
              </a:rPr>
              <a:t> </a:t>
            </a:r>
            <a:r>
              <a:rPr lang="uz-Cyrl-UZ" sz="1200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Ўзбекистон Савдо-Саноат Палатаси</a:t>
            </a:r>
            <a:endParaRPr lang="ru-RU" sz="1200" dirty="0" smtClean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 i="1" dirty="0" smtClean="0">
                <a:solidFill>
                  <a:schemeClr val="bg2"/>
                </a:solidFill>
                <a:effectLst/>
                <a:latin typeface="Times New Roman" pitchFamily="18" charset="0"/>
              </a:rPr>
              <a:t>	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 i="1" dirty="0" smtClean="0">
                <a:solidFill>
                  <a:schemeClr val="bg2"/>
                </a:solidFill>
                <a:effectLst/>
                <a:latin typeface="Times New Roman" pitchFamily="18" charset="0"/>
              </a:rPr>
              <a:t>	</a:t>
            </a:r>
            <a:endParaRPr lang="en-US" sz="1200" i="1" dirty="0" smtClean="0">
              <a:solidFill>
                <a:schemeClr val="bg2"/>
              </a:solidFill>
              <a:effectLst/>
              <a:latin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200" i="1" dirty="0" smtClean="0">
                <a:solidFill>
                  <a:schemeClr val="bg2"/>
                </a:solidFill>
                <a:latin typeface="Times New Roman" pitchFamily="18" charset="0"/>
              </a:rPr>
              <a:t>  </a:t>
            </a:r>
            <a:endParaRPr lang="ru-RU" sz="1200" i="1" dirty="0" smtClean="0">
              <a:solidFill>
                <a:schemeClr val="bg2"/>
              </a:solidFill>
              <a:latin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200" i="1" dirty="0" smtClean="0">
              <a:solidFill>
                <a:schemeClr val="bg2"/>
              </a:solidFill>
              <a:latin typeface="Times New Roman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 dirty="0" smtClean="0"/>
              <a:t> </a:t>
            </a: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914400" y="2743200"/>
            <a:ext cx="685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/>
              <a:t>  </a:t>
            </a:r>
            <a:r>
              <a:rPr lang="ru-RU" sz="1400" dirty="0"/>
              <a:t> </a:t>
            </a:r>
            <a:r>
              <a:rPr lang="ru-RU" sz="1800" b="1" dirty="0">
                <a:solidFill>
                  <a:srgbClr val="0000FF"/>
                </a:solidFill>
              </a:rPr>
              <a:t>А.</a:t>
            </a:r>
            <a:r>
              <a:rPr lang="en-US" sz="1800" b="1" dirty="0">
                <a:solidFill>
                  <a:srgbClr val="0000FF"/>
                </a:solidFill>
              </a:rPr>
              <a:t> </a:t>
            </a:r>
            <a:r>
              <a:rPr lang="ru-RU" sz="1800" b="1" dirty="0" err="1">
                <a:solidFill>
                  <a:srgbClr val="0000FF"/>
                </a:solidFill>
              </a:rPr>
              <a:t>Эргашев</a:t>
            </a:r>
            <a:r>
              <a:rPr lang="en-US" sz="1800" b="1" dirty="0">
                <a:solidFill>
                  <a:srgbClr val="0000FF"/>
                </a:solidFill>
              </a:rPr>
              <a:t> </a:t>
            </a:r>
            <a:r>
              <a:rPr lang="ru-RU" sz="1800" b="1" dirty="0">
                <a:solidFill>
                  <a:srgbClr val="0000FF"/>
                </a:solidFill>
              </a:rPr>
              <a:t>,</a:t>
            </a:r>
            <a:r>
              <a:rPr lang="en-US" sz="1800" b="1" dirty="0">
                <a:solidFill>
                  <a:srgbClr val="0000FF"/>
                </a:solidFill>
              </a:rPr>
              <a:t> </a:t>
            </a:r>
            <a:r>
              <a:rPr lang="ru-RU" sz="1800" b="1" dirty="0">
                <a:solidFill>
                  <a:srgbClr val="0000FF"/>
                </a:solidFill>
              </a:rPr>
              <a:t> Р.</a:t>
            </a:r>
            <a:r>
              <a:rPr lang="en-US" sz="1800" b="1" dirty="0">
                <a:solidFill>
                  <a:srgbClr val="0000FF"/>
                </a:solidFill>
              </a:rPr>
              <a:t> </a:t>
            </a:r>
            <a:r>
              <a:rPr lang="ru-RU" sz="1800" b="1" dirty="0" err="1">
                <a:solidFill>
                  <a:srgbClr val="0000FF"/>
                </a:solidFill>
              </a:rPr>
              <a:t>Эшчанов</a:t>
            </a:r>
            <a:r>
              <a:rPr lang="ru-RU" sz="1800" b="1" dirty="0">
                <a:solidFill>
                  <a:srgbClr val="0000FF"/>
                </a:solidFill>
              </a:rPr>
              <a:t> , О. Рахимов, Н. </a:t>
            </a:r>
            <a:r>
              <a:rPr lang="ru-RU" sz="1800" b="1" dirty="0" err="1">
                <a:solidFill>
                  <a:srgbClr val="0000FF"/>
                </a:solidFill>
              </a:rPr>
              <a:t>Турдиева</a:t>
            </a:r>
            <a:r>
              <a:rPr lang="ru-RU" sz="1800" b="1" dirty="0">
                <a:solidFill>
                  <a:srgbClr val="0000FF"/>
                </a:solidFill>
              </a:rPr>
              <a:t>, </a:t>
            </a:r>
            <a:endParaRPr lang="en-US" sz="1800" b="1" dirty="0">
              <a:solidFill>
                <a:srgbClr val="0000FF"/>
              </a:solidFill>
            </a:endParaRPr>
          </a:p>
          <a:p>
            <a:r>
              <a:rPr lang="ru-RU" sz="1800" b="1" dirty="0">
                <a:solidFill>
                  <a:srgbClr val="0000FF"/>
                </a:solidFill>
              </a:rPr>
              <a:t>   Г. Якубов, Н.Тураева, </a:t>
            </a:r>
            <a:r>
              <a:rPr lang="ru-RU" sz="1800" b="1" dirty="0" err="1">
                <a:solidFill>
                  <a:srgbClr val="0000FF"/>
                </a:solidFill>
              </a:rPr>
              <a:t>Х.Уринова</a:t>
            </a:r>
            <a:r>
              <a:rPr lang="ru-RU" sz="1800" b="1" dirty="0">
                <a:solidFill>
                  <a:srgbClr val="0000FF"/>
                </a:solidFill>
              </a:rPr>
              <a:t>, А. </a:t>
            </a:r>
            <a:r>
              <a:rPr lang="ru-RU" sz="1800" b="1" dirty="0" err="1">
                <a:solidFill>
                  <a:srgbClr val="0000FF"/>
                </a:solidFill>
              </a:rPr>
              <a:t>Мирзаахмедов</a:t>
            </a:r>
            <a:r>
              <a:rPr lang="ru-RU" sz="1800" b="1" dirty="0">
                <a:solidFill>
                  <a:srgbClr val="0000FF"/>
                </a:solidFill>
              </a:rPr>
              <a:t> </a:t>
            </a:r>
            <a:r>
              <a:rPr lang="en-US" sz="1800" b="1" dirty="0">
                <a:solidFill>
                  <a:srgbClr val="0000FF"/>
                </a:solidFill>
              </a:rPr>
              <a:t> </a:t>
            </a:r>
            <a:r>
              <a:rPr lang="ru-RU" sz="1800" b="1" dirty="0">
                <a:solidFill>
                  <a:srgbClr val="0000FF"/>
                </a:solidFill>
              </a:rPr>
              <a:t>      </a:t>
            </a:r>
          </a:p>
        </p:txBody>
      </p:sp>
    </p:spTree>
  </p:cSld>
  <p:clrMapOvr>
    <a:masterClrMapping/>
  </p:clrMapOvr>
  <p:transition spd="slow" advTm="31146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609600"/>
            <a:ext cx="45212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9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24400" y="609600"/>
            <a:ext cx="4221163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4" descr="Karta Indigopher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228600"/>
            <a:ext cx="8763000" cy="650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83100" y="0"/>
            <a:ext cx="4648200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49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27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171450"/>
            <a:ext cx="8686800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171450"/>
            <a:ext cx="8686800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0" y="976313"/>
            <a:ext cx="8532813" cy="520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tabLst>
                <a:tab pos="685800" algn="l"/>
                <a:tab pos="800100" algn="l"/>
              </a:tabLst>
              <a:defRPr/>
            </a:pPr>
            <a:endParaRPr lang="ru-RU" sz="2400" dirty="0">
              <a:solidFill>
                <a:srgbClr val="FF0000"/>
              </a:solidFill>
            </a:endParaRPr>
          </a:p>
          <a:p>
            <a:pPr algn="ctr">
              <a:tabLst>
                <a:tab pos="685800" algn="l"/>
                <a:tab pos="800100" algn="l"/>
              </a:tabLst>
              <a:defRPr/>
            </a:pPr>
            <a:r>
              <a:rPr lang="ru-RU" sz="2400" dirty="0">
                <a:solidFill>
                  <a:srgbClr val="FF0000"/>
                </a:solidFill>
              </a:rPr>
              <a:t>Наша земля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ru-RU" sz="2400" dirty="0">
                <a:solidFill>
                  <a:srgbClr val="FF0000"/>
                </a:solidFill>
              </a:rPr>
              <a:t>- наше будущее!</a:t>
            </a:r>
            <a:endParaRPr lang="en-US" sz="2400" dirty="0">
              <a:solidFill>
                <a:srgbClr val="FF0000"/>
              </a:solidFill>
            </a:endParaRPr>
          </a:p>
          <a:p>
            <a:pPr algn="ctr">
              <a:tabLst>
                <a:tab pos="685800" algn="l"/>
                <a:tab pos="800100" algn="l"/>
              </a:tabLst>
              <a:defRPr/>
            </a:pPr>
            <a:endParaRPr lang="uz-Cyrl-UZ" sz="2000" dirty="0">
              <a:solidFill>
                <a:srgbClr val="FF0000"/>
              </a:solidFill>
            </a:endParaRPr>
          </a:p>
          <a:p>
            <a:pPr algn="ctr">
              <a:tabLst>
                <a:tab pos="685800" algn="l"/>
                <a:tab pos="800100" algn="l"/>
              </a:tabLst>
              <a:defRPr/>
            </a:pPr>
            <a:r>
              <a:rPr lang="ru-RU" sz="2400" dirty="0">
                <a:solidFill>
                  <a:srgbClr val="FF0000"/>
                </a:solidFill>
              </a:rPr>
              <a:t>В настоящее время, по данным  ФАО и  ЮНЕП </a:t>
            </a:r>
            <a:endParaRPr lang="en-US" sz="2400" dirty="0">
              <a:solidFill>
                <a:srgbClr val="FF0000"/>
              </a:solidFill>
            </a:endParaRPr>
          </a:p>
          <a:p>
            <a:pPr algn="ctr">
              <a:tabLst>
                <a:tab pos="685800" algn="l"/>
                <a:tab pos="800100" algn="l"/>
              </a:tabLst>
              <a:defRPr/>
            </a:pPr>
            <a:r>
              <a:rPr lang="ru-RU" sz="2400" dirty="0">
                <a:solidFill>
                  <a:srgbClr val="FF0000"/>
                </a:solidFill>
              </a:rPr>
              <a:t>на планете деградированы:</a:t>
            </a:r>
          </a:p>
          <a:p>
            <a:pPr algn="ctr">
              <a:buFontTx/>
              <a:buChar char="•"/>
              <a:tabLst>
                <a:tab pos="685800" algn="l"/>
                <a:tab pos="800100" algn="l"/>
              </a:tabLst>
              <a:defRPr/>
            </a:pPr>
            <a:r>
              <a:rPr lang="ru-RU" sz="1800" dirty="0">
                <a:solidFill>
                  <a:srgbClr val="0000FF"/>
                </a:solidFill>
              </a:rPr>
              <a:t> более</a:t>
            </a:r>
            <a:r>
              <a:rPr lang="uz-Cyrl-UZ" sz="1800" dirty="0">
                <a:solidFill>
                  <a:srgbClr val="0000FF"/>
                </a:solidFill>
              </a:rPr>
              <a:t>  </a:t>
            </a:r>
            <a:r>
              <a:rPr lang="uz-Cyrl-UZ" sz="1800" b="1" dirty="0">
                <a:solidFill>
                  <a:srgbClr val="FF3300"/>
                </a:solidFill>
              </a:rPr>
              <a:t>5 800 000</a:t>
            </a:r>
            <a:r>
              <a:rPr lang="uz-Cyrl-UZ" sz="1800" dirty="0">
                <a:solidFill>
                  <a:srgbClr val="FF3300"/>
                </a:solidFill>
              </a:rPr>
              <a:t> кв км.</a:t>
            </a:r>
            <a:r>
              <a:rPr lang="uz-Cyrl-UZ" sz="1800" dirty="0">
                <a:solidFill>
                  <a:srgbClr val="0000FF"/>
                </a:solidFill>
              </a:rPr>
              <a:t> </a:t>
            </a:r>
            <a:r>
              <a:rPr lang="ru-RU" sz="1800" dirty="0" err="1">
                <a:solidFill>
                  <a:srgbClr val="0000FF"/>
                </a:solidFill>
              </a:rPr>
              <a:t>п</a:t>
            </a:r>
            <a:r>
              <a:rPr lang="uz-Cyrl-UZ" sz="1800" dirty="0">
                <a:solidFill>
                  <a:srgbClr val="0000FF"/>
                </a:solidFill>
              </a:rPr>
              <a:t>лощадей </a:t>
            </a:r>
            <a:r>
              <a:rPr lang="ru-RU" sz="1800" dirty="0">
                <a:solidFill>
                  <a:srgbClr val="0000FF"/>
                </a:solidFill>
              </a:rPr>
              <a:t>земли в результате вырубки  тропических лесов</a:t>
            </a:r>
            <a:r>
              <a:rPr lang="uz-Cyrl-UZ" sz="1800" dirty="0">
                <a:solidFill>
                  <a:srgbClr val="0000FF"/>
                </a:solidFill>
              </a:rPr>
              <a:t>!</a:t>
            </a:r>
            <a:endParaRPr lang="en-US" sz="1800" dirty="0">
              <a:solidFill>
                <a:srgbClr val="0000FF"/>
              </a:solidFill>
            </a:endParaRPr>
          </a:p>
          <a:p>
            <a:pPr>
              <a:buFontTx/>
              <a:buChar char="•"/>
              <a:tabLst>
                <a:tab pos="685800" algn="l"/>
                <a:tab pos="800100" algn="l"/>
              </a:tabLst>
              <a:defRPr/>
            </a:pPr>
            <a:r>
              <a:rPr lang="ru-RU" sz="1800" dirty="0">
                <a:solidFill>
                  <a:srgbClr val="0000FF"/>
                </a:solidFill>
              </a:rPr>
              <a:t> </a:t>
            </a:r>
            <a:r>
              <a:rPr lang="uz-Cyrl-UZ" sz="1800" dirty="0">
                <a:solidFill>
                  <a:srgbClr val="0000FF"/>
                </a:solidFill>
              </a:rPr>
              <a:t>более  </a:t>
            </a:r>
            <a:r>
              <a:rPr lang="uz-Cyrl-UZ" sz="1800" b="1" dirty="0">
                <a:solidFill>
                  <a:srgbClr val="FF3300"/>
                </a:solidFill>
              </a:rPr>
              <a:t>6  800 000</a:t>
            </a:r>
            <a:r>
              <a:rPr lang="uz-Cyrl-UZ" sz="1800" dirty="0">
                <a:solidFill>
                  <a:srgbClr val="FF3300"/>
                </a:solidFill>
              </a:rPr>
              <a:t> кв км</a:t>
            </a:r>
            <a:r>
              <a:rPr lang="ru-RU" sz="1800" dirty="0">
                <a:solidFill>
                  <a:srgbClr val="FF3300"/>
                </a:solidFill>
              </a:rPr>
              <a:t>.</a:t>
            </a:r>
            <a:r>
              <a:rPr lang="ru-RU" sz="1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- </a:t>
            </a:r>
            <a:r>
              <a:rPr lang="ru-RU" sz="1800" dirty="0"/>
              <a:t> </a:t>
            </a:r>
            <a:r>
              <a:rPr lang="ru-RU" sz="1800" dirty="0">
                <a:solidFill>
                  <a:srgbClr val="0000FF"/>
                </a:solidFill>
              </a:rPr>
              <a:t>в результате</a:t>
            </a:r>
            <a:r>
              <a:rPr lang="uz-Cyrl-UZ" sz="1800" dirty="0">
                <a:solidFill>
                  <a:srgbClr val="0000FF"/>
                </a:solidFill>
              </a:rPr>
              <a:t>  </a:t>
            </a:r>
            <a:r>
              <a:rPr lang="ru-RU" sz="1800" dirty="0">
                <a:solidFill>
                  <a:srgbClr val="0000FF"/>
                </a:solidFill>
              </a:rPr>
              <a:t>перевыпаса скота</a:t>
            </a:r>
            <a:r>
              <a:rPr lang="uz-Cyrl-UZ" sz="1800" dirty="0">
                <a:solidFill>
                  <a:srgbClr val="0000FF"/>
                </a:solidFill>
              </a:rPr>
              <a:t>!</a:t>
            </a:r>
            <a:endParaRPr lang="ru-RU" sz="1800" dirty="0">
              <a:solidFill>
                <a:srgbClr val="0000FF"/>
              </a:solidFill>
            </a:endParaRPr>
          </a:p>
          <a:p>
            <a:pPr>
              <a:buFontTx/>
              <a:buChar char="•"/>
              <a:tabLst>
                <a:tab pos="685800" algn="l"/>
                <a:tab pos="800100" algn="l"/>
              </a:tabLst>
              <a:defRPr/>
            </a:pPr>
            <a:endParaRPr lang="en-US" sz="1800" dirty="0">
              <a:solidFill>
                <a:srgbClr val="0000FF"/>
              </a:solidFill>
            </a:endParaRPr>
          </a:p>
          <a:p>
            <a:pPr>
              <a:buFontTx/>
              <a:buChar char="•"/>
              <a:tabLst>
                <a:tab pos="685800" algn="l"/>
                <a:tab pos="800100" algn="l"/>
              </a:tabLst>
              <a:defRPr/>
            </a:pPr>
            <a:r>
              <a:rPr lang="ru-RU" sz="1800" dirty="0">
                <a:solidFill>
                  <a:srgbClr val="0000FF"/>
                </a:solidFill>
              </a:rPr>
              <a:t> более</a:t>
            </a:r>
            <a:r>
              <a:rPr lang="uz-Cyrl-UZ" sz="1800" dirty="0">
                <a:solidFill>
                  <a:srgbClr val="0000FF"/>
                </a:solidFill>
              </a:rPr>
              <a:t>  </a:t>
            </a:r>
            <a:r>
              <a:rPr lang="uz-Cyrl-UZ" sz="1800" b="1" dirty="0">
                <a:solidFill>
                  <a:srgbClr val="FF3300"/>
                </a:solidFill>
              </a:rPr>
              <a:t>1 370 000</a:t>
            </a:r>
            <a:r>
              <a:rPr lang="uz-Cyrl-UZ" sz="1800" dirty="0">
                <a:solidFill>
                  <a:srgbClr val="FF3300"/>
                </a:solidFill>
              </a:rPr>
              <a:t> кв км.</a:t>
            </a:r>
            <a:r>
              <a:rPr lang="uz-Cyrl-UZ" sz="1800" dirty="0">
                <a:solidFill>
                  <a:srgbClr val="0000FF"/>
                </a:solidFill>
              </a:rPr>
              <a:t> </a:t>
            </a:r>
            <a:r>
              <a:rPr lang="ru-RU" sz="1800" dirty="0">
                <a:solidFill>
                  <a:srgbClr val="0000FF"/>
                </a:solidFill>
              </a:rPr>
              <a:t>-  в результате вырубки кустарников и деревьев на дрова для  приготовления пищи или отопления</a:t>
            </a:r>
            <a:r>
              <a:rPr lang="uz-Cyrl-UZ" sz="1800" dirty="0">
                <a:solidFill>
                  <a:srgbClr val="0000FF"/>
                </a:solidFill>
              </a:rPr>
              <a:t>!</a:t>
            </a:r>
            <a:endParaRPr lang="ru-RU" sz="1800" dirty="0">
              <a:solidFill>
                <a:srgbClr val="0000FF"/>
              </a:solidFill>
            </a:endParaRPr>
          </a:p>
          <a:p>
            <a:pPr>
              <a:tabLst>
                <a:tab pos="685800" algn="l"/>
                <a:tab pos="800100" algn="l"/>
              </a:tabLst>
              <a:defRPr/>
            </a:pPr>
            <a:endParaRPr lang="ru-RU" sz="1800" dirty="0">
              <a:solidFill>
                <a:srgbClr val="0000FF"/>
              </a:solidFill>
            </a:endParaRPr>
          </a:p>
          <a:p>
            <a:pPr>
              <a:buFontTx/>
              <a:buChar char="•"/>
              <a:tabLst>
                <a:tab pos="685800" algn="l"/>
                <a:tab pos="800100" algn="l"/>
              </a:tabLst>
              <a:defRPr/>
            </a:pPr>
            <a:r>
              <a:rPr lang="ru-RU" sz="1800" dirty="0">
                <a:solidFill>
                  <a:srgbClr val="0000FF"/>
                </a:solidFill>
              </a:rPr>
              <a:t> </a:t>
            </a:r>
            <a:r>
              <a:rPr lang="uz-Cyrl-UZ" sz="1800" dirty="0">
                <a:solidFill>
                  <a:srgbClr val="0000FF"/>
                </a:solidFill>
              </a:rPr>
              <a:t>более  </a:t>
            </a:r>
            <a:r>
              <a:rPr lang="uz-Cyrl-UZ" sz="1800" b="1" dirty="0">
                <a:solidFill>
                  <a:srgbClr val="FF3300"/>
                </a:solidFill>
              </a:rPr>
              <a:t>1</a:t>
            </a:r>
            <a:r>
              <a:rPr lang="ru-RU" sz="1800" b="1" dirty="0">
                <a:solidFill>
                  <a:srgbClr val="FF3300"/>
                </a:solidFill>
              </a:rPr>
              <a:t> 0</a:t>
            </a:r>
            <a:r>
              <a:rPr lang="uz-Cyrl-UZ" sz="1800" b="1" dirty="0">
                <a:solidFill>
                  <a:srgbClr val="FF3300"/>
                </a:solidFill>
              </a:rPr>
              <a:t>95  000</a:t>
            </a:r>
            <a:r>
              <a:rPr lang="uz-Cyrl-UZ" sz="1800" dirty="0">
                <a:solidFill>
                  <a:srgbClr val="FF3300"/>
                </a:solidFill>
              </a:rPr>
              <a:t>  кв км.</a:t>
            </a:r>
            <a:r>
              <a:rPr lang="ru-RU" sz="1800" dirty="0">
                <a:solidFill>
                  <a:srgbClr val="0000FF"/>
                </a:solidFill>
              </a:rPr>
              <a:t> -  в результате строительства городов, дорог и индустриальных объектов </a:t>
            </a:r>
            <a:r>
              <a:rPr lang="uz-Cyrl-UZ" sz="1800" dirty="0">
                <a:solidFill>
                  <a:srgbClr val="0000FF"/>
                </a:solidFill>
              </a:rPr>
              <a:t>!</a:t>
            </a:r>
            <a:endParaRPr lang="ru-RU" sz="1800" dirty="0">
              <a:solidFill>
                <a:srgbClr val="0000FF"/>
              </a:solidFill>
            </a:endParaRPr>
          </a:p>
          <a:p>
            <a:pPr>
              <a:tabLst>
                <a:tab pos="685800" algn="l"/>
                <a:tab pos="800100" algn="l"/>
              </a:tabLst>
              <a:defRPr/>
            </a:pPr>
            <a:r>
              <a:rPr lang="uz-Cyrl-UZ" sz="1800" dirty="0">
                <a:solidFill>
                  <a:srgbClr val="0000FF"/>
                </a:solidFill>
              </a:rPr>
              <a:t> </a:t>
            </a:r>
            <a:endParaRPr lang="en-US" sz="1800" dirty="0">
              <a:solidFill>
                <a:srgbClr val="0000FF"/>
              </a:solidFill>
            </a:endParaRPr>
          </a:p>
          <a:p>
            <a:pPr>
              <a:buFontTx/>
              <a:buChar char="•"/>
              <a:tabLst>
                <a:tab pos="685800" algn="l"/>
                <a:tab pos="800100" algn="l"/>
              </a:tabLst>
              <a:defRPr/>
            </a:pPr>
            <a:r>
              <a:rPr lang="ru-RU" sz="1800" dirty="0">
                <a:solidFill>
                  <a:srgbClr val="0000FF"/>
                </a:solidFill>
              </a:rPr>
              <a:t>  более </a:t>
            </a:r>
            <a:r>
              <a:rPr lang="uz-Cyrl-UZ" sz="1800" dirty="0">
                <a:solidFill>
                  <a:srgbClr val="0000FF"/>
                </a:solidFill>
              </a:rPr>
              <a:t> </a:t>
            </a:r>
            <a:r>
              <a:rPr lang="uz-Cyrl-UZ" sz="1800" b="1" dirty="0">
                <a:solidFill>
                  <a:srgbClr val="FF3300"/>
                </a:solidFill>
              </a:rPr>
              <a:t>5 </a:t>
            </a:r>
            <a:r>
              <a:rPr lang="en-US" sz="1800" b="1" dirty="0">
                <a:solidFill>
                  <a:srgbClr val="FF3300"/>
                </a:solidFill>
              </a:rPr>
              <a:t>9</a:t>
            </a:r>
            <a:r>
              <a:rPr lang="uz-Cyrl-UZ" sz="1800" b="1" dirty="0">
                <a:solidFill>
                  <a:srgbClr val="FF3300"/>
                </a:solidFill>
              </a:rPr>
              <a:t>00 000</a:t>
            </a:r>
            <a:r>
              <a:rPr lang="uz-Cyrl-UZ" sz="1800" dirty="0">
                <a:solidFill>
                  <a:srgbClr val="FF3300"/>
                </a:solidFill>
              </a:rPr>
              <a:t> кв км.</a:t>
            </a:r>
            <a:r>
              <a:rPr lang="uz-Cyrl-UZ" sz="1800" dirty="0">
                <a:solidFill>
                  <a:srgbClr val="0000FF"/>
                </a:solidFill>
              </a:rPr>
              <a:t>  </a:t>
            </a:r>
            <a:r>
              <a:rPr lang="ru-RU" sz="1800" dirty="0">
                <a:solidFill>
                  <a:srgbClr val="0000FF"/>
                </a:solidFill>
              </a:rPr>
              <a:t>-  в результате неправильного  ведения сельского хозяйства, неправильной ирригации</a:t>
            </a:r>
            <a:r>
              <a:rPr lang="en-US" sz="1800" dirty="0">
                <a:solidFill>
                  <a:srgbClr val="0000FF"/>
                </a:solidFill>
              </a:rPr>
              <a:t>,</a:t>
            </a:r>
            <a:r>
              <a:rPr lang="ru-RU" sz="1800" dirty="0">
                <a:solidFill>
                  <a:srgbClr val="0000FF"/>
                </a:solidFill>
              </a:rPr>
              <a:t> орошения и засоления</a:t>
            </a:r>
            <a:r>
              <a:rPr lang="uz-Cyrl-UZ" sz="1800" dirty="0">
                <a:solidFill>
                  <a:srgbClr val="0000FF"/>
                </a:solidFill>
              </a:rPr>
              <a:t>!</a:t>
            </a:r>
            <a:endParaRPr lang="ru-RU" sz="1800" dirty="0">
              <a:solidFill>
                <a:srgbClr val="0000FF"/>
              </a:solidFill>
            </a:endParaRPr>
          </a:p>
          <a:p>
            <a:pPr>
              <a:tabLst>
                <a:tab pos="685800" algn="l"/>
                <a:tab pos="800100" algn="l"/>
              </a:tabLst>
              <a:defRPr/>
            </a:pPr>
            <a:endParaRPr lang="en-US" sz="1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 advTm="40964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228600"/>
            <a:ext cx="88392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10" descr="DSC0104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4191000"/>
            <a:ext cx="3124200" cy="2667000"/>
          </a:xfrm>
          <a:noFill/>
        </p:spPr>
      </p:pic>
      <p:pic>
        <p:nvPicPr>
          <p:cNvPr id="84995" name="Picture 15" descr="IndPlant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600200"/>
            <a:ext cx="31242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6" name="Picture 19" descr="DSC0187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3429000" y="1600200"/>
            <a:ext cx="2362200" cy="5257800"/>
          </a:xfrm>
          <a:noFill/>
        </p:spPr>
      </p:pic>
      <p:pic>
        <p:nvPicPr>
          <p:cNvPr id="84997" name="Picture 20" descr="DSC0192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5943600" y="1595438"/>
            <a:ext cx="3200400" cy="2519362"/>
          </a:xfrm>
          <a:noFill/>
        </p:spPr>
      </p:pic>
      <p:sp>
        <p:nvSpPr>
          <p:cNvPr id="84998" name="Rectangle 21"/>
          <p:cNvSpPr>
            <a:spLocks noChangeArrowheads="1"/>
          </p:cNvSpPr>
          <p:nvPr/>
        </p:nvSpPr>
        <p:spPr bwMode="auto">
          <a:xfrm>
            <a:off x="0" y="323850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chemeClr val="tx2"/>
                </a:solidFill>
              </a:rPr>
              <a:t>Выращивание </a:t>
            </a:r>
            <a:r>
              <a:rPr lang="en-US" sz="2800" b="1">
                <a:solidFill>
                  <a:schemeClr val="tx2"/>
                </a:solidFill>
              </a:rPr>
              <a:t>Indigofera tinctoria</a:t>
            </a:r>
            <a:r>
              <a:rPr lang="ru-RU" sz="2800" b="1">
                <a:solidFill>
                  <a:schemeClr val="tx2"/>
                </a:solidFill>
              </a:rPr>
              <a:t> </a:t>
            </a:r>
            <a:r>
              <a:rPr lang="en-US" sz="2800" b="1">
                <a:solidFill>
                  <a:schemeClr val="tx2"/>
                </a:solidFill>
              </a:rPr>
              <a:t> </a:t>
            </a:r>
            <a:r>
              <a:rPr lang="ru-RU" sz="2800" b="1">
                <a:solidFill>
                  <a:schemeClr val="tx2"/>
                </a:solidFill>
              </a:rPr>
              <a:t>на  засолённых землях Каракалпакии и Хорезма </a:t>
            </a:r>
          </a:p>
        </p:txBody>
      </p:sp>
      <p:pic>
        <p:nvPicPr>
          <p:cNvPr id="84999" name="Picture 23" descr="SEED-INDIGO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43600" y="4419600"/>
            <a:ext cx="3200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171450"/>
            <a:ext cx="6500813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78613" y="171450"/>
            <a:ext cx="2312987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00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96088" y="2362200"/>
            <a:ext cx="2347912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3" name="Picture 3" descr="P106022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733800"/>
            <a:ext cx="5562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4" name="Picture 4" descr="Клубенк бактерии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685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114300"/>
            <a:ext cx="88392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200" b="1" smtClean="0"/>
              <a:t>Экстракция, окрашивание и дизайн</a:t>
            </a:r>
            <a:r>
              <a:rPr lang="ru-RU" smtClean="0"/>
              <a:t> </a:t>
            </a:r>
          </a:p>
        </p:txBody>
      </p:sp>
      <p:pic>
        <p:nvPicPr>
          <p:cNvPr id="89091" name="Picture 14" descr="imm000_0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810000" y="4800600"/>
            <a:ext cx="2209800" cy="2057400"/>
          </a:xfrm>
          <a:noFill/>
        </p:spPr>
      </p:pic>
      <p:pic>
        <p:nvPicPr>
          <p:cNvPr id="89092" name="Picture 21" descr="imm033_33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267200"/>
            <a:ext cx="3657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3" name="Picture 10" descr="DSC0189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1828800" y="1143000"/>
            <a:ext cx="1828800" cy="2743200"/>
          </a:xfrm>
          <a:noFill/>
        </p:spPr>
      </p:pic>
      <p:pic>
        <p:nvPicPr>
          <p:cNvPr id="89094" name="Picture 9" descr="DSC0186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3810000" y="838200"/>
            <a:ext cx="2209800" cy="1981200"/>
          </a:xfrm>
          <a:noFill/>
        </p:spPr>
      </p:pic>
      <p:pic>
        <p:nvPicPr>
          <p:cNvPr id="89095" name="Picture 22" descr="DSC0188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1295400"/>
            <a:ext cx="1752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6" name="Picture 25" descr="DSC0097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733800" y="2890838"/>
            <a:ext cx="2514600" cy="175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7" name="Picture 26" descr="DSC01006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400800" y="838200"/>
            <a:ext cx="2438400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8" name="Picture 28" descr="DSC01017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400800" y="3352800"/>
            <a:ext cx="2438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Фото01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43400" y="0"/>
            <a:ext cx="4800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5" name="Picture 4" descr="equpment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34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C:\Users\Abdukadir\Desktop\Новая папка навруз2012\0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029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29200" y="-28575"/>
            <a:ext cx="4114800" cy="703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0" name="Picture 4" descr="C:\Users\Abdukadir\Desktop\Новая папка навруз2012\00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783013"/>
            <a:ext cx="5029200" cy="307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8229600" cy="609600"/>
          </a:xfrm>
        </p:spPr>
        <p:txBody>
          <a:bodyPr/>
          <a:lstStyle/>
          <a:p>
            <a:pPr eaLnBrk="1" hangingPunct="1"/>
            <a:r>
              <a:rPr lang="ru-RU" sz="2400" smtClean="0"/>
              <a:t>Изделия из шелка, хлопка, шерсти, окрашенные натуральными красительями - Индиго и др. </a:t>
            </a:r>
          </a:p>
        </p:txBody>
      </p:sp>
      <p:pic>
        <p:nvPicPr>
          <p:cNvPr id="92163" name="Picture 8" descr="DSC0888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895600" y="1066800"/>
            <a:ext cx="6248400" cy="5791200"/>
          </a:xfrm>
          <a:noFill/>
        </p:spPr>
      </p:pic>
      <p:pic>
        <p:nvPicPr>
          <p:cNvPr id="92164" name="Picture 12" descr="DSC0188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1066800"/>
            <a:ext cx="2819400" cy="5791200"/>
          </a:xfr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C5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395288"/>
            <a:ext cx="7543800" cy="611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1216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>
                <a:solidFill>
                  <a:schemeClr val="bg1"/>
                </a:solidFill>
              </a:rPr>
              <a:t>Открытие  школы «НА</a:t>
            </a:r>
            <a:r>
              <a:rPr lang="uz-Cyrl-UZ" sz="2400" smtClean="0">
                <a:solidFill>
                  <a:schemeClr val="bg1"/>
                </a:solidFill>
              </a:rPr>
              <a:t>Қ</a:t>
            </a:r>
            <a:r>
              <a:rPr lang="ru-RU" sz="2400" smtClean="0">
                <a:solidFill>
                  <a:schemeClr val="bg1"/>
                </a:solidFill>
              </a:rPr>
              <a:t>Ш» МАКТАБИ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ru-RU" sz="2400" smtClean="0">
                <a:solidFill>
                  <a:schemeClr val="bg1"/>
                </a:solidFill>
              </a:rPr>
              <a:t>при</a:t>
            </a:r>
            <a:r>
              <a:rPr lang="ru-RU" sz="2400" smtClean="0"/>
              <a:t> </a:t>
            </a:r>
            <a:r>
              <a:rPr lang="ru-RU" sz="2400" smtClean="0">
                <a:solidFill>
                  <a:schemeClr val="bg1"/>
                </a:solidFill>
              </a:rPr>
              <a:t>ЧП </a:t>
            </a:r>
            <a:r>
              <a:rPr lang="en-US" sz="2800" smtClean="0">
                <a:solidFill>
                  <a:schemeClr val="bg1"/>
                </a:solidFill>
              </a:rPr>
              <a:t>ij</a:t>
            </a:r>
            <a:r>
              <a:rPr lang="en-US" sz="2400" smtClean="0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93187" name="Picture 5" descr="DSC0740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066800"/>
            <a:ext cx="31242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8" name="Picture 6" descr="2006201104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24200" y="2286000"/>
            <a:ext cx="304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9" name="Picture 7" descr="DSC0387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67400" y="1143000"/>
            <a:ext cx="3276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ru-RU" sz="3200" smtClean="0"/>
              <a:t>Неужели все это натуральное и даже цвет</a:t>
            </a:r>
            <a:r>
              <a:rPr lang="en-US" sz="3200" smtClean="0"/>
              <a:t> ?</a:t>
            </a:r>
            <a:endParaRPr lang="ru-RU" sz="3200" smtClean="0"/>
          </a:p>
        </p:txBody>
      </p:sp>
      <p:pic>
        <p:nvPicPr>
          <p:cNvPr id="94211" name="Picture 9" descr="imm021_21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00400" y="685800"/>
            <a:ext cx="2971800" cy="6172200"/>
          </a:xfrm>
          <a:noFill/>
        </p:spPr>
      </p:pic>
      <p:pic>
        <p:nvPicPr>
          <p:cNvPr id="94212" name="Picture 10" descr="imm024_24A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172200" y="685800"/>
            <a:ext cx="2971800" cy="6172200"/>
          </a:xfrm>
          <a:noFill/>
        </p:spPr>
      </p:pic>
      <p:pic>
        <p:nvPicPr>
          <p:cNvPr id="94213" name="Picture 17" descr="DSCF728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685800"/>
            <a:ext cx="32004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fld id="{307C1DF9-E931-43E8-B036-D4FD5855D041}" type="slidenum">
              <a:rPr lang="ru-RU" sz="2400" smtClean="0"/>
              <a:pPr eaLnBrk="1" hangingPunct="1"/>
              <a:t>33</a:t>
            </a:fld>
            <a:endParaRPr lang="ru-RU" sz="2400" smtClean="0"/>
          </a:p>
        </p:txBody>
      </p:sp>
      <p:pic>
        <p:nvPicPr>
          <p:cNvPr id="96259" name="Picture 7" descr="Khiva 00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457200" y="0"/>
            <a:ext cx="9601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648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7" name="Picture 2" descr="C:\Users\Abdukadir\Desktop\Новая Индиго\2012-09-25\yarn-tabl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24400" y="762000"/>
            <a:ext cx="4419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Прямоугольник 1"/>
          <p:cNvSpPr>
            <a:spLocks noChangeArrowheads="1"/>
          </p:cNvSpPr>
          <p:nvPr/>
        </p:nvSpPr>
        <p:spPr bwMode="auto">
          <a:xfrm>
            <a:off x="6019800" y="2590800"/>
            <a:ext cx="2362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Thank You !</a:t>
            </a:r>
            <a:endParaRPr lang="ru-RU" sz="2800"/>
          </a:p>
        </p:txBody>
      </p:sp>
    </p:spTree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476250"/>
            <a:ext cx="7775575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Дата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5B5F0FC-4099-4C28-8CC4-B012334FD57D}" type="datetime1">
              <a:rPr lang="ru-RU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pPr/>
              <a:t>19.09.2013</a:t>
            </a:fld>
            <a:endParaRPr lang="en-US" smtClean="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Tm="25124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000819_modis_AralSea_5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0438" y="1331913"/>
            <a:ext cx="4681537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1891" name="Picture 3" descr="010812_modis_AralSea_5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0438" y="1331913"/>
            <a:ext cx="4681537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1892" name="Picture 4" descr="020813_modis_AralSea_5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30438" y="1331913"/>
            <a:ext cx="4681537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1893" name="Picture 5" descr="030812_modis_AralSea_5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30438" y="1331913"/>
            <a:ext cx="4681537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1894" name="Picture 6" descr="040818_modis_AralSea_5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30438" y="1331913"/>
            <a:ext cx="4681537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1895" name="Picture 7" descr="050812_modis_AralSea_5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30438" y="1331913"/>
            <a:ext cx="4681537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1896" name="Picture 8" descr="060815_modis_AralSea_5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30438" y="1331913"/>
            <a:ext cx="4681537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1897" name="Picture 9" descr="070816_modis_AralSea_5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30438" y="1331913"/>
            <a:ext cx="4681537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1898" name="Picture 10" descr="080818_modis_AralSea_5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30438" y="1331913"/>
            <a:ext cx="4681537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1899" name="Picture 11" descr="090503_modis_AralSea_5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30438" y="1331913"/>
            <a:ext cx="4681537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1900" name="Picture 12" descr="090816_modis_AralSea_512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1676400" y="1331913"/>
            <a:ext cx="5562600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21" name="Text Box 13"/>
          <p:cNvSpPr txBox="1">
            <a:spLocks noChangeArrowheads="1"/>
          </p:cNvSpPr>
          <p:nvPr/>
        </p:nvSpPr>
        <p:spPr bwMode="auto">
          <a:xfrm>
            <a:off x="423863" y="6081713"/>
            <a:ext cx="8502650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GB" sz="2400">
                <a:solidFill>
                  <a:srgbClr val="000066"/>
                </a:solidFill>
                <a:latin typeface="Arial" pitchFamily="34" charset="0"/>
              </a:rPr>
              <a:t>Time-series: Aral lake based on Terra MODIS – 2000 to 2009</a:t>
            </a:r>
            <a:endParaRPr lang="en-US" sz="24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8622" name="Text Box 14"/>
          <p:cNvSpPr txBox="1">
            <a:spLocks noChangeArrowheads="1"/>
          </p:cNvSpPr>
          <p:nvPr/>
        </p:nvSpPr>
        <p:spPr bwMode="auto">
          <a:xfrm>
            <a:off x="487363" y="6446838"/>
            <a:ext cx="5211762" cy="246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GB" sz="1000">
                <a:solidFill>
                  <a:srgbClr val="000066"/>
                </a:solidFill>
                <a:latin typeface="Arial" pitchFamily="34" charset="0"/>
              </a:rPr>
              <a:t>Source: http://www.mfb-geo.com/spip.php?article439; Credits: NASA / Earth Observatory</a:t>
            </a:r>
            <a:endParaRPr lang="en-US" sz="1000">
              <a:solidFill>
                <a:srgbClr val="000066"/>
              </a:solidFill>
              <a:latin typeface="Arial" pitchFamily="34" charset="0"/>
            </a:endParaRPr>
          </a:p>
        </p:txBody>
      </p:sp>
      <p:pic>
        <p:nvPicPr>
          <p:cNvPr id="68623" name="Picture 10" descr="header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11113"/>
            <a:ext cx="9144000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24" name="Дата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9DC432-4DF7-4CC3-8CA5-496094606668}" type="datetime1">
              <a:rPr lang="ru-RU" smtClean="0">
                <a:cs typeface="Arial" pitchFamily="34" charset="0"/>
              </a:rPr>
              <a:pPr/>
              <a:t>19.09.2013</a:t>
            </a:fld>
            <a:endParaRPr lang="en-US" smtClean="0">
              <a:cs typeface="Arial" pitchFamily="34" charset="0"/>
            </a:endParaRPr>
          </a:p>
        </p:txBody>
      </p:sp>
      <p:pic>
        <p:nvPicPr>
          <p:cNvPr id="2" name="82F1695.wav">
            <a:hlinkClick r:id="" action="ppaction://media"/>
          </p:cNvPr>
          <p:cNvPicPr>
            <a:picLocks noRot="1" noChangeAspect="1"/>
          </p:cNvPicPr>
          <p:nvPr>
            <a:wavAudioFile r:embed="rId2" name="82F15B67.wav"/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 advTm="1622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1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1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1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1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1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1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1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1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1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1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723900"/>
            <a:ext cx="9144000" cy="758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9931710.wav">
            <a:hlinkClick r:id="" action="ppaction://media"/>
          </p:cNvPr>
          <p:cNvPicPr>
            <a:picLocks noRot="1" noChangeAspect="1"/>
          </p:cNvPicPr>
          <p:nvPr>
            <a:wavAudioFile r:embed="rId1" name="9931E06C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8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C48D710.wav">
            <a:hlinkClick r:id="" action="ppaction://media"/>
          </p:cNvPr>
          <p:cNvPicPr>
            <a:picLocks noRot="1" noChangeAspect="1"/>
          </p:cNvPicPr>
          <p:nvPr>
            <a:wavAudioFile r:embed="rId1" name="C48DFE25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3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6100" y="2276475"/>
            <a:ext cx="4630738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3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Рост населения ЦА (млн.чел.)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ru-RU" sz="2400" dirty="0" smtClean="0"/>
              <a:t>Ожидаемый к 2025г.=</a:t>
            </a:r>
            <a:r>
              <a:rPr lang="ru-RU" sz="3200" dirty="0" smtClean="0">
                <a:solidFill>
                  <a:srgbClr val="FF0000"/>
                </a:solidFill>
              </a:rPr>
              <a:t>72</a:t>
            </a:r>
          </a:p>
          <a:p>
            <a:pPr>
              <a:defRPr/>
            </a:pPr>
            <a:r>
              <a:rPr lang="ru-RU" dirty="0" smtClean="0"/>
              <a:t>Казахстан – 16</a:t>
            </a:r>
            <a:r>
              <a:rPr lang="ru-RU" sz="1600" dirty="0" smtClean="0"/>
              <a:t>млн.чел.</a:t>
            </a:r>
            <a:r>
              <a:rPr lang="ru-RU" dirty="0" smtClean="0"/>
              <a:t>;</a:t>
            </a:r>
          </a:p>
          <a:p>
            <a:pPr algn="just">
              <a:defRPr/>
            </a:pPr>
            <a:r>
              <a:rPr lang="ru-RU" dirty="0" smtClean="0"/>
              <a:t>Киргизстан - 7</a:t>
            </a:r>
            <a:r>
              <a:rPr lang="ru-RU" sz="1600" dirty="0" smtClean="0"/>
              <a:t>млн.чел.;</a:t>
            </a:r>
            <a:endParaRPr lang="ru-RU" dirty="0" smtClean="0"/>
          </a:p>
          <a:p>
            <a:pPr algn="just">
              <a:defRPr/>
            </a:pPr>
            <a:r>
              <a:rPr lang="ru-RU" dirty="0" smtClean="0"/>
              <a:t>Узбекистан- 34</a:t>
            </a:r>
            <a:r>
              <a:rPr lang="ru-RU" sz="1600" dirty="0" smtClean="0"/>
              <a:t>.млн.чел.</a:t>
            </a:r>
            <a:r>
              <a:rPr lang="ru-RU" dirty="0" smtClean="0"/>
              <a:t>;</a:t>
            </a:r>
          </a:p>
          <a:p>
            <a:pPr algn="just">
              <a:defRPr/>
            </a:pPr>
            <a:r>
              <a:rPr lang="ru-RU" dirty="0" smtClean="0"/>
              <a:t>Таджикистан-8</a:t>
            </a:r>
            <a:r>
              <a:rPr lang="ru-RU" sz="1600" dirty="0" smtClean="0"/>
              <a:t>млн.чел.</a:t>
            </a:r>
            <a:r>
              <a:rPr lang="ru-RU" dirty="0" smtClean="0"/>
              <a:t>;</a:t>
            </a:r>
          </a:p>
          <a:p>
            <a:pPr algn="just">
              <a:defRPr/>
            </a:pPr>
            <a:r>
              <a:rPr lang="ru-RU" dirty="0" smtClean="0"/>
              <a:t>Туркменистан-7</a:t>
            </a:r>
            <a:r>
              <a:rPr lang="ru-RU" sz="1600" dirty="0" smtClean="0"/>
              <a:t>млн.чел.</a:t>
            </a:r>
            <a:r>
              <a:rPr lang="ru-RU" dirty="0" smtClean="0"/>
              <a:t> </a:t>
            </a:r>
          </a:p>
          <a:p>
            <a:pPr algn="just">
              <a:defRPr/>
            </a:pPr>
            <a:endParaRPr lang="ru-RU" dirty="0" smtClean="0"/>
          </a:p>
          <a:p>
            <a:pPr marL="0" indent="0">
              <a:buFontTx/>
              <a:buNone/>
              <a:defRPr/>
            </a:pPr>
            <a:endParaRPr lang="ru-RU" dirty="0"/>
          </a:p>
          <a:p>
            <a:pPr marL="0" indent="0">
              <a:buFontTx/>
              <a:buNone/>
              <a:defRPr/>
            </a:pPr>
            <a:endParaRPr lang="ru-RU" sz="1600" dirty="0" smtClean="0"/>
          </a:p>
          <a:p>
            <a:pPr>
              <a:defRPr/>
            </a:pPr>
            <a:endParaRPr lang="ru-RU" sz="1600" dirty="0" smtClean="0"/>
          </a:p>
          <a:p>
            <a:pPr algn="just">
              <a:defRPr/>
            </a:pPr>
            <a:endParaRPr lang="ru-RU" sz="3200" dirty="0" smtClean="0"/>
          </a:p>
          <a:p>
            <a:pPr marL="0" indent="0">
              <a:buFontTx/>
              <a:buNone/>
              <a:defRPr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 smtClean="0"/>
          </a:p>
          <a:p>
            <a:pPr>
              <a:defRPr/>
            </a:pPr>
            <a:endParaRPr lang="ru-RU" sz="1600" dirty="0"/>
          </a:p>
        </p:txBody>
      </p:sp>
      <p:sp>
        <p:nvSpPr>
          <p:cNvPr id="71685" name="Объект 6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mtClean="0"/>
              <a:t>  В настоящее время=</a:t>
            </a:r>
            <a:r>
              <a:rPr lang="ru-RU" sz="3200" smtClean="0">
                <a:solidFill>
                  <a:srgbClr val="FF0000"/>
                </a:solidFill>
              </a:rPr>
              <a:t>61</a:t>
            </a:r>
          </a:p>
        </p:txBody>
      </p:sp>
    </p:spTree>
  </p:cSld>
  <p:clrMapOvr>
    <a:masterClrMapping/>
  </p:clrMapOvr>
  <p:transition spd="slow" advTm="40117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pp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057400"/>
            <a:ext cx="5181600" cy="4624388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</p:pic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2843213" y="2286000"/>
            <a:ext cx="1223962" cy="10160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0099"/>
                </a:solidFill>
                <a:cs typeface="+mn-cs"/>
              </a:rPr>
              <a:t>Сколько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00099"/>
                </a:solidFill>
                <a:cs typeface="+mn-cs"/>
              </a:rPr>
              <a:t>будет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00099"/>
                </a:solidFill>
                <a:cs typeface="+mn-cs"/>
              </a:rPr>
              <a:t> воды?</a:t>
            </a:r>
          </a:p>
        </p:txBody>
      </p:sp>
      <p:graphicFrame>
        <p:nvGraphicFramePr>
          <p:cNvPr id="52229" name="Object 5"/>
          <p:cNvGraphicFramePr>
            <a:graphicFrameLocks noChangeAspect="1"/>
          </p:cNvGraphicFramePr>
          <p:nvPr/>
        </p:nvGraphicFramePr>
        <p:xfrm>
          <a:off x="5257800" y="3644900"/>
          <a:ext cx="3886200" cy="3024188"/>
        </p:xfrm>
        <a:graphic>
          <a:graphicData uri="http://schemas.openxmlformats.org/presentationml/2006/ole">
            <p:oleObj spid="_x0000_s1026" name="Документ" r:id="rId4" imgW="5839968" imgH="4227576" progId="Word.Document.8">
              <p:embed/>
            </p:oleObj>
          </a:graphicData>
        </a:graphic>
      </p:graphicFrame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5334000" y="441325"/>
            <a:ext cx="3810000" cy="2225675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F3D9F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i="1" dirty="0">
                <a:solidFill>
                  <a:srgbClr val="0000CC"/>
                </a:solidFill>
                <a:cs typeface="Times New Roman" pitchFamily="18" charset="0"/>
              </a:rPr>
              <a:t>Водосборный бассейн Аральского моря  расположен на территории шести государств - Афганистан, Казахстан, </a:t>
            </a:r>
            <a:r>
              <a:rPr lang="ru-RU" sz="2000" b="1" i="1" dirty="0" err="1">
                <a:solidFill>
                  <a:srgbClr val="0000CC"/>
                </a:solidFill>
                <a:cs typeface="Times New Roman" pitchFamily="18" charset="0"/>
              </a:rPr>
              <a:t>Кыргызская</a:t>
            </a:r>
            <a:r>
              <a:rPr lang="ru-RU" sz="2000" b="1" i="1" dirty="0">
                <a:solidFill>
                  <a:srgbClr val="0000CC"/>
                </a:solidFill>
                <a:cs typeface="Times New Roman" pitchFamily="18" charset="0"/>
              </a:rPr>
              <a:t> Республика, Таджикистан, Туркменистан и Узбекистан</a:t>
            </a:r>
            <a:endParaRPr lang="ru-RU" sz="2000" b="1" i="1" dirty="0">
              <a:solidFill>
                <a:srgbClr val="0000CC"/>
              </a:solidFill>
              <a:cs typeface="+mn-cs"/>
            </a:endParaRP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0" y="220663"/>
            <a:ext cx="5181600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kumimoji="1" lang="ru-RU" sz="3200" b="1" dirty="0">
                <a:solidFill>
                  <a:srgbClr val="993366"/>
                </a:solidFill>
                <a:cs typeface="+mn-cs"/>
              </a:rPr>
              <a:t>Главные водные артерии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sz="2000" b="1" i="1" dirty="0" err="1">
                <a:solidFill>
                  <a:srgbClr val="FFFFFF"/>
                </a:solidFill>
                <a:cs typeface="+mn-cs"/>
              </a:rPr>
              <a:t>Амударья</a:t>
            </a:r>
            <a:r>
              <a:rPr lang="en-US" sz="2000" b="1" i="1" dirty="0">
                <a:solidFill>
                  <a:srgbClr val="FFFFFF"/>
                </a:solidFill>
                <a:cs typeface="+mn-cs"/>
              </a:rPr>
              <a:t> - </a:t>
            </a:r>
            <a:r>
              <a:rPr lang="en-US" sz="2000" b="1" i="1" dirty="0" err="1">
                <a:solidFill>
                  <a:srgbClr val="FFFFFF"/>
                </a:solidFill>
                <a:cs typeface="+mn-cs"/>
              </a:rPr>
              <a:t>водоносность</a:t>
            </a:r>
            <a:r>
              <a:rPr lang="en-US" sz="2000" b="1" i="1" dirty="0">
                <a:solidFill>
                  <a:srgbClr val="FFFFFF"/>
                </a:solidFill>
                <a:cs typeface="+mn-cs"/>
              </a:rPr>
              <a:t> - 78.5 </a:t>
            </a:r>
            <a:r>
              <a:rPr lang="en-US" sz="2000" b="1" i="1" dirty="0" err="1">
                <a:solidFill>
                  <a:srgbClr val="FFFFFF"/>
                </a:solidFill>
                <a:cs typeface="+mn-cs"/>
              </a:rPr>
              <a:t>куб.км</a:t>
            </a:r>
            <a:r>
              <a:rPr lang="en-US" sz="2000" b="1" i="1" dirty="0">
                <a:solidFill>
                  <a:srgbClr val="FFFFFF"/>
                </a:solidFill>
                <a:cs typeface="+mn-cs"/>
              </a:rPr>
              <a:t> в </a:t>
            </a:r>
            <a:r>
              <a:rPr lang="en-US" sz="2000" b="1" i="1" dirty="0" err="1">
                <a:solidFill>
                  <a:srgbClr val="FFFFFF"/>
                </a:solidFill>
                <a:cs typeface="+mn-cs"/>
              </a:rPr>
              <a:t>год</a:t>
            </a:r>
            <a:r>
              <a:rPr lang="ru-RU" sz="2000" b="1" i="1" dirty="0">
                <a:solidFill>
                  <a:srgbClr val="FFFFFF"/>
                </a:solidFill>
                <a:cs typeface="+mn-cs"/>
              </a:rPr>
              <a:t> </a:t>
            </a:r>
            <a:r>
              <a:rPr lang="en-US" sz="2000" b="1" i="1" dirty="0">
                <a:solidFill>
                  <a:srgbClr val="FFFFFF"/>
                </a:solidFill>
                <a:cs typeface="+mn-cs"/>
              </a:rPr>
              <a:t> </a:t>
            </a:r>
            <a:r>
              <a:rPr lang="ru-RU" sz="2000" b="1" i="1" dirty="0">
                <a:solidFill>
                  <a:srgbClr val="FFFFFF"/>
                </a:solidFill>
                <a:cs typeface="+mn-cs"/>
              </a:rPr>
              <a:t>Сырдарья - </a:t>
            </a:r>
            <a:r>
              <a:rPr lang="en-US" sz="2000" b="1" i="1" dirty="0" err="1">
                <a:solidFill>
                  <a:srgbClr val="FFFFFF"/>
                </a:solidFill>
                <a:cs typeface="+mn-cs"/>
              </a:rPr>
              <a:t>водоносность</a:t>
            </a:r>
            <a:r>
              <a:rPr lang="en-US" sz="2000" b="1" i="1" dirty="0">
                <a:solidFill>
                  <a:srgbClr val="FFFFFF"/>
                </a:solidFill>
                <a:cs typeface="+mn-cs"/>
              </a:rPr>
              <a:t> - 37.1 </a:t>
            </a:r>
            <a:r>
              <a:rPr lang="en-US" sz="2000" b="1" i="1" dirty="0" err="1">
                <a:solidFill>
                  <a:srgbClr val="FFFFFF"/>
                </a:solidFill>
                <a:cs typeface="+mn-cs"/>
              </a:rPr>
              <a:t>куб.км</a:t>
            </a:r>
            <a:r>
              <a:rPr lang="en-US" sz="2000" b="1" i="1" dirty="0">
                <a:solidFill>
                  <a:srgbClr val="FFFFFF"/>
                </a:solidFill>
                <a:cs typeface="+mn-cs"/>
              </a:rPr>
              <a:t> в </a:t>
            </a:r>
            <a:r>
              <a:rPr lang="en-US" sz="2000" b="1" i="1" dirty="0" err="1">
                <a:solidFill>
                  <a:srgbClr val="FFFFFF"/>
                </a:solidFill>
                <a:cs typeface="+mn-cs"/>
              </a:rPr>
              <a:t>год</a:t>
            </a:r>
            <a:endParaRPr lang="ru-RU" sz="18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graphicFrame>
        <p:nvGraphicFramePr>
          <p:cNvPr id="52232" name="Object 8"/>
          <p:cNvGraphicFramePr>
            <a:graphicFrameLocks noChangeAspect="1"/>
          </p:cNvGraphicFramePr>
          <p:nvPr/>
        </p:nvGraphicFramePr>
        <p:xfrm>
          <a:off x="5257800" y="2743200"/>
          <a:ext cx="3886200" cy="3887788"/>
        </p:xfrm>
        <a:graphic>
          <a:graphicData uri="http://schemas.openxmlformats.org/presentationml/2006/ole">
            <p:oleObj spid="_x0000_s1027" name="Document" r:id="rId5" imgW="5837367" imgH="4221140" progId="Word.Document.8">
              <p:embed/>
            </p:oleObj>
          </a:graphicData>
        </a:graphic>
      </p:graphicFrame>
    </p:spTree>
  </p:cSld>
  <p:clrMapOvr>
    <a:masterClrMapping/>
  </p:clrMapOvr>
  <p:transition spd="slow" advTm="323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animBg="1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5|1.7|1.4|1.5|1.6|1.4|1.3|1.3|1.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Равновесие">
  <a:themeElements>
    <a:clrScheme name="Равновесие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Равновесие">
      <a:majorFont>
        <a:latin typeface="Arial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Сеть">
  <a:themeElements>
    <a:clrScheme name="Сеть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Сеть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2544</TotalTime>
  <Words>316</Words>
  <Application>Microsoft Office PowerPoint</Application>
  <PresentationFormat>On-screen Show (4:3)</PresentationFormat>
  <Paragraphs>78</Paragraphs>
  <Slides>36</Slides>
  <Notes>0</Notes>
  <HiddenSlides>0</HiddenSlides>
  <MMClips>3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Default Design</vt:lpstr>
      <vt:lpstr>Равновесие</vt:lpstr>
      <vt:lpstr>Office Theme</vt:lpstr>
      <vt:lpstr>3_Оформление по умолчанию</vt:lpstr>
      <vt:lpstr>Воздушный поток</vt:lpstr>
      <vt:lpstr>1_Сеть</vt:lpstr>
      <vt:lpstr>Ocean</vt:lpstr>
      <vt:lpstr>Документ</vt:lpstr>
      <vt:lpstr>Document</vt:lpstr>
      <vt:lpstr>                                                                                                                                                                                     «Табиятга чуқурроқ назар ташланг, ва сиз ҳаммасини тушунасиз!»                                                                                                                                           Альберт Эйнштейн    Орол бўйидаги емирилган ерларда Индигоферани биотехнологияси ва култивацияси  </vt:lpstr>
      <vt:lpstr>Slide 2</vt:lpstr>
      <vt:lpstr>Slide 3</vt:lpstr>
      <vt:lpstr>Slide 4</vt:lpstr>
      <vt:lpstr>Slide 5</vt:lpstr>
      <vt:lpstr>Slide 6</vt:lpstr>
      <vt:lpstr>Slide 7</vt:lpstr>
      <vt:lpstr>Рост населения ЦА (млн.чел.)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Экстракция, окрашивание и дизайн </vt:lpstr>
      <vt:lpstr>Slide 27</vt:lpstr>
      <vt:lpstr>Slide 28</vt:lpstr>
      <vt:lpstr>Изделия из шелка, хлопка, шерсти, окрашенные натуральными красительями - Индиго и др. </vt:lpstr>
      <vt:lpstr>Открытие  школы «НАҚШ» МАКТАБИ при ЧП ij </vt:lpstr>
      <vt:lpstr>Неужели все это натуральное и даже цвет ?</vt:lpstr>
      <vt:lpstr>Slide 32</vt:lpstr>
      <vt:lpstr>33</vt:lpstr>
      <vt:lpstr>Slide 34</vt:lpstr>
      <vt:lpstr>Slide 35</vt:lpstr>
      <vt:lpstr>Slide 36</vt:lpstr>
    </vt:vector>
  </TitlesOfParts>
  <Company>UNESCO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Тайна «Индиго» : выращивание,производство и применение </dc:title>
  <dc:creator>Ergashev</dc:creator>
  <cp:lastModifiedBy>makhsad.bauetdinov</cp:lastModifiedBy>
  <cp:revision>613</cp:revision>
  <dcterms:created xsi:type="dcterms:W3CDTF">2007-01-18T05:23:12Z</dcterms:created>
  <dcterms:modified xsi:type="dcterms:W3CDTF">2013-09-19T12:56:30Z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3891411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D5.0.6</vt:lpwstr>
  </property>
</Properties>
</file>