
<file path=[Content_Types].xml><?xml version="1.0" encoding="utf-8"?>
<Types xmlns="http://schemas.openxmlformats.org/package/2006/content-types">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19.xml"/>
  <Override ContentType="application/vnd.openxmlformats-officedocument.presentationml.slideLayout+xml" PartName="/ppt/slideLayouts/slideLayout7.xml"/>
  <Override ContentType="application/vnd.openxmlformats-officedocument.presentationml.slideLayout+xml" PartName="/ppt/slideLayouts/slideLayout8.xml"/>
  <Default ContentType="image/png" Extension="png"/>
  <Override ContentType="application/vnd.openxmlformats-officedocument.presentationml.slideMaster+xml" PartName="/ppt/slideMasters/slideMaster1.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presProps+xml" PartName="/ppt/presProps.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theme+xml" PartName="/ppt/theme/theme1.xml"/>
  <Override ContentType="application/vnd.openxmlformats-officedocument.presentationml.slideLayout+xml" PartName="/ppt/slideLayouts/slideLayout2.xml"/>
  <Override ContentType="application/vnd.openxmlformats-officedocument.presentationml.slideLayout+xml" PartName="/ppt/slideLayouts/slideLayout3.xml"/>
  <Default ContentType="image/jpeg" Extension="jpe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22.xml"/>
  <Override ContentType="application/vnd.openxmlformats-officedocument.presentationml.slideLayout+xml" PartName="/ppt/slideLayouts/slideLayout1.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extended-properties+xml" PartName="/docProps/app.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tableStyles+xml" PartName="/ppt/tableStyles.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viewProps+xml" PartName="/ppt/viewProps.xml"/>
  <Override ContentType="application/vnd.openxmlformats-officedocument.presentationml.slideLayout+xml" PartName="/ppt/slideLayouts/slideLayout9.xml"/>
  <Override ContentType="application/vnd.openxmlformats-package.core-properties+xml" PartName="/docProps/core.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sldIdLst>
    <p:sldId id="256" r:id="rId2"/>
    <p:sldId id="257" r:id="rId3"/>
    <p:sldId id="288" r:id="rId4"/>
    <p:sldId id="292" r:id="rId5"/>
    <p:sldId id="291" r:id="rId6"/>
    <p:sldId id="260" r:id="rId7"/>
    <p:sldId id="275" r:id="rId8"/>
    <p:sldId id="294" r:id="rId9"/>
    <p:sldId id="298" r:id="rId10"/>
    <p:sldId id="261" r:id="rId11"/>
    <p:sldId id="269" r:id="rId12"/>
    <p:sldId id="271" r:id="rId13"/>
    <p:sldId id="268" r:id="rId14"/>
    <p:sldId id="270" r:id="rId15"/>
    <p:sldId id="259" r:id="rId16"/>
    <p:sldId id="286" r:id="rId17"/>
    <p:sldId id="299" r:id="rId18"/>
    <p:sldId id="283" r:id="rId19"/>
    <p:sldId id="284" r:id="rId20"/>
    <p:sldId id="273" r:id="rId21"/>
    <p:sldId id="272" r:id="rId22"/>
    <p:sldId id="267" r:id="rId23"/>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9" d="100"/>
          <a:sy n="79" d="100"/>
        </p:scale>
        <p:origin x="-135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763000" cy="5943600"/>
            <a:chOff x="0" y="0"/>
            <a:chExt cx="5520" cy="3744"/>
          </a:xfrm>
        </p:grpSpPr>
        <p:sp>
          <p:nvSpPr>
            <p:cNvPr id="5" name="Rectangle 3"/>
            <p:cNvSpPr>
              <a:spLocks noChangeArrowheads="1"/>
            </p:cNvSpPr>
            <p:nvPr/>
          </p:nvSpPr>
          <p:spPr bwMode="auto">
            <a:xfrm>
              <a:off x="0" y="0"/>
              <a:ext cx="1104" cy="3072"/>
            </a:xfrm>
            <a:prstGeom prst="rect">
              <a:avLst/>
            </a:prstGeom>
            <a:solidFill>
              <a:schemeClr val="accent1"/>
            </a:solidFill>
            <a:ln w="9525">
              <a:noFill/>
              <a:miter lim="800000"/>
              <a:headEnd/>
              <a:tailEnd/>
            </a:ln>
            <a:effectLst/>
          </p:spPr>
          <p:txBody>
            <a:bodyPr wrap="none" anchor="ctr"/>
            <a:lstStyle/>
            <a:p>
              <a:pPr algn="ctr">
                <a:defRPr/>
              </a:pPr>
              <a:endParaRPr lang="en-US" sz="2400">
                <a:latin typeface="Times New Roman" pitchFamily="18" charset="0"/>
              </a:endParaRPr>
            </a:p>
          </p:txBody>
        </p:sp>
        <p:grpSp>
          <p:nvGrpSpPr>
            <p:cNvPr id="6" name="Group 4"/>
            <p:cNvGrpSpPr>
              <a:grpSpLocks/>
            </p:cNvGrpSpPr>
            <p:nvPr userDrawn="1"/>
          </p:nvGrpSpPr>
          <p:grpSpPr bwMode="auto">
            <a:xfrm>
              <a:off x="0" y="2208"/>
              <a:ext cx="5520" cy="1536"/>
              <a:chOff x="0" y="2208"/>
              <a:chExt cx="5520" cy="1536"/>
            </a:xfrm>
          </p:grpSpPr>
          <p:sp>
            <p:nvSpPr>
              <p:cNvPr id="10" name="Rectangle 5"/>
              <p:cNvSpPr>
                <a:spLocks noChangeArrowheads="1"/>
              </p:cNvSpPr>
              <p:nvPr/>
            </p:nvSpPr>
            <p:spPr bwMode="ltGray">
              <a:xfrm>
                <a:off x="624" y="2208"/>
                <a:ext cx="4896" cy="1536"/>
              </a:xfrm>
              <a:prstGeom prst="rect">
                <a:avLst/>
              </a:prstGeom>
              <a:solidFill>
                <a:schemeClr val="bg2"/>
              </a:solidFill>
              <a:ln w="9525">
                <a:noFill/>
                <a:miter lim="800000"/>
                <a:headEnd/>
                <a:tailEnd/>
              </a:ln>
              <a:effectLst/>
            </p:spPr>
            <p:txBody>
              <a:bodyPr wrap="none" anchor="ctr"/>
              <a:lstStyle/>
              <a:p>
                <a:pPr algn="ctr">
                  <a:defRPr/>
                </a:pPr>
                <a:endParaRPr lang="en-US" sz="2400">
                  <a:latin typeface="Times New Roman" pitchFamily="18" charset="0"/>
                </a:endParaRPr>
              </a:p>
            </p:txBody>
          </p:sp>
          <p:sp>
            <p:nvSpPr>
              <p:cNvPr id="11" name="Rectangle 6"/>
              <p:cNvSpPr>
                <a:spLocks noChangeArrowheads="1"/>
              </p:cNvSpPr>
              <p:nvPr/>
            </p:nvSpPr>
            <p:spPr bwMode="white">
              <a:xfrm>
                <a:off x="654" y="2352"/>
                <a:ext cx="4818" cy="1347"/>
              </a:xfrm>
              <a:prstGeom prst="rect">
                <a:avLst/>
              </a:prstGeom>
              <a:solidFill>
                <a:schemeClr val="bg1"/>
              </a:solidFill>
              <a:ln w="9525">
                <a:noFill/>
                <a:miter lim="800000"/>
                <a:headEnd/>
                <a:tailEnd/>
              </a:ln>
              <a:effectLst/>
            </p:spPr>
            <p:txBody>
              <a:bodyPr wrap="none" anchor="ctr"/>
              <a:lstStyle/>
              <a:p>
                <a:pPr algn="ctr">
                  <a:defRPr/>
                </a:pPr>
                <a:endParaRPr lang="en-US" sz="2400">
                  <a:latin typeface="Times New Roman" pitchFamily="18" charset="0"/>
                </a:endParaRPr>
              </a:p>
            </p:txBody>
          </p:sp>
          <p:sp>
            <p:nvSpPr>
              <p:cNvPr id="12" name="Line 7"/>
              <p:cNvSpPr>
                <a:spLocks noChangeShapeType="1"/>
              </p:cNvSpPr>
              <p:nvPr/>
            </p:nvSpPr>
            <p:spPr bwMode="auto">
              <a:xfrm>
                <a:off x="0" y="3072"/>
                <a:ext cx="624" cy="0"/>
              </a:xfrm>
              <a:prstGeom prst="line">
                <a:avLst/>
              </a:prstGeom>
              <a:noFill/>
              <a:ln w="50800">
                <a:solidFill>
                  <a:schemeClr val="bg2"/>
                </a:solidFill>
                <a:round/>
                <a:headEnd/>
                <a:tailEnd/>
              </a:ln>
              <a:effectLst/>
            </p:spPr>
            <p:txBody>
              <a:bodyPr/>
              <a:lstStyle/>
              <a:p>
                <a:pPr>
                  <a:defRPr/>
                </a:pPr>
                <a:endParaRPr lang="en-US"/>
              </a:p>
            </p:txBody>
          </p:sp>
        </p:grpSp>
        <p:grpSp>
          <p:nvGrpSpPr>
            <p:cNvPr id="7" name="Group 8"/>
            <p:cNvGrpSpPr>
              <a:grpSpLocks/>
            </p:cNvGrpSpPr>
            <p:nvPr userDrawn="1"/>
          </p:nvGrpSpPr>
          <p:grpSpPr bwMode="auto">
            <a:xfrm>
              <a:off x="400" y="336"/>
              <a:ext cx="5088" cy="192"/>
              <a:chOff x="400" y="336"/>
              <a:chExt cx="5088" cy="192"/>
            </a:xfrm>
          </p:grpSpPr>
          <p:sp>
            <p:nvSpPr>
              <p:cNvPr id="8" name="Rectangle 9"/>
              <p:cNvSpPr>
                <a:spLocks noChangeArrowheads="1"/>
              </p:cNvSpPr>
              <p:nvPr/>
            </p:nvSpPr>
            <p:spPr bwMode="auto">
              <a:xfrm>
                <a:off x="3952" y="336"/>
                <a:ext cx="1536" cy="192"/>
              </a:xfrm>
              <a:prstGeom prst="rect">
                <a:avLst/>
              </a:prstGeom>
              <a:solidFill>
                <a:schemeClr val="folHlink"/>
              </a:solidFill>
              <a:ln w="9525">
                <a:noFill/>
                <a:miter lim="800000"/>
                <a:headEnd/>
                <a:tailEnd/>
              </a:ln>
              <a:effectLst/>
            </p:spPr>
            <p:txBody>
              <a:bodyPr wrap="none" anchor="ctr"/>
              <a:lstStyle/>
              <a:p>
                <a:pPr algn="ctr">
                  <a:defRPr/>
                </a:pPr>
                <a:endParaRPr lang="en-US" sz="2400">
                  <a:latin typeface="Times New Roman" pitchFamily="18" charset="0"/>
                </a:endParaRPr>
              </a:p>
            </p:txBody>
          </p:sp>
          <p:sp>
            <p:nvSpPr>
              <p:cNvPr id="9" name="Line 10"/>
              <p:cNvSpPr>
                <a:spLocks noChangeShapeType="1"/>
              </p:cNvSpPr>
              <p:nvPr/>
            </p:nvSpPr>
            <p:spPr bwMode="auto">
              <a:xfrm>
                <a:off x="400" y="432"/>
                <a:ext cx="5088" cy="0"/>
              </a:xfrm>
              <a:prstGeom prst="line">
                <a:avLst/>
              </a:prstGeom>
              <a:noFill/>
              <a:ln w="44450">
                <a:solidFill>
                  <a:schemeClr val="bg2"/>
                </a:solidFill>
                <a:round/>
                <a:headEnd/>
                <a:tailEnd/>
              </a:ln>
              <a:effectLst/>
            </p:spPr>
            <p:txBody>
              <a:bodyPr/>
              <a:lstStyle/>
              <a:p>
                <a:pPr>
                  <a:defRPr/>
                </a:pPr>
                <a:endParaRPr lang="en-US"/>
              </a:p>
            </p:txBody>
          </p:sp>
        </p:grpSp>
      </p:grpSp>
      <p:sp>
        <p:nvSpPr>
          <p:cNvPr id="49163" name="Rectangle 11"/>
          <p:cNvSpPr>
            <a:spLocks noGrp="1" noChangeArrowheads="1"/>
          </p:cNvSpPr>
          <p:nvPr>
            <p:ph type="ctrTitle"/>
          </p:nvPr>
        </p:nvSpPr>
        <p:spPr>
          <a:xfrm>
            <a:off x="2057400" y="1143000"/>
            <a:ext cx="6629400" cy="2209800"/>
          </a:xfrm>
        </p:spPr>
        <p:txBody>
          <a:bodyPr/>
          <a:lstStyle>
            <a:lvl1pPr>
              <a:defRPr sz="4800"/>
            </a:lvl1pPr>
          </a:lstStyle>
          <a:p>
            <a:pPr lvl="0"/>
            <a:r>
              <a:rPr lang="ru-RU" noProof="0" smtClean="0"/>
              <a:t>Образец заголовка</a:t>
            </a:r>
          </a:p>
        </p:txBody>
      </p:sp>
      <p:sp>
        <p:nvSpPr>
          <p:cNvPr id="49164"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pPr lvl="0"/>
            <a:r>
              <a:rPr lang="ru-RU" noProof="0" smtClean="0"/>
              <a:t>Образец подзаголовка</a:t>
            </a:r>
          </a:p>
        </p:txBody>
      </p:sp>
      <p:sp>
        <p:nvSpPr>
          <p:cNvPr id="13" name="Rectangle 13"/>
          <p:cNvSpPr>
            <a:spLocks noGrp="1" noChangeArrowheads="1"/>
          </p:cNvSpPr>
          <p:nvPr>
            <p:ph type="dt" sz="half" idx="10"/>
          </p:nvPr>
        </p:nvSpPr>
        <p:spPr>
          <a:xfrm>
            <a:off x="912813" y="6251575"/>
            <a:ext cx="1905000" cy="457200"/>
          </a:xfrm>
        </p:spPr>
        <p:txBody>
          <a:bodyPr/>
          <a:lstStyle>
            <a:lvl1pPr>
              <a:defRPr/>
            </a:lvl1pPr>
          </a:lstStyle>
          <a:p>
            <a:pPr>
              <a:defRPr/>
            </a:pPr>
            <a:endParaRPr lang="ru-RU"/>
          </a:p>
        </p:txBody>
      </p:sp>
      <p:sp>
        <p:nvSpPr>
          <p:cNvPr id="14" name="Rectangle 14"/>
          <p:cNvSpPr>
            <a:spLocks noGrp="1" noChangeArrowheads="1"/>
          </p:cNvSpPr>
          <p:nvPr>
            <p:ph type="ftr" sz="quarter" idx="11"/>
          </p:nvPr>
        </p:nvSpPr>
        <p:spPr>
          <a:xfrm>
            <a:off x="3354388" y="6248400"/>
            <a:ext cx="2895600" cy="457200"/>
          </a:xfrm>
        </p:spPr>
        <p:txBody>
          <a:bodyPr/>
          <a:lstStyle>
            <a:lvl1pPr>
              <a:defRPr/>
            </a:lvl1pPr>
          </a:lstStyle>
          <a:p>
            <a:pPr>
              <a:defRPr/>
            </a:pPr>
            <a:endParaRPr lang="ru-RU"/>
          </a:p>
        </p:txBody>
      </p:sp>
      <p:sp>
        <p:nvSpPr>
          <p:cNvPr id="15" name="Rectangle 15"/>
          <p:cNvSpPr>
            <a:spLocks noGrp="1" noChangeArrowheads="1"/>
          </p:cNvSpPr>
          <p:nvPr>
            <p:ph type="sldNum" sz="quarter" idx="12"/>
          </p:nvPr>
        </p:nvSpPr>
        <p:spPr/>
        <p:txBody>
          <a:bodyPr/>
          <a:lstStyle>
            <a:lvl1pPr>
              <a:defRPr/>
            </a:lvl1pPr>
          </a:lstStyle>
          <a:p>
            <a:pPr>
              <a:defRPr/>
            </a:pPr>
            <a:fld id="{42115076-03D5-43CA-9F95-58E39DEF37B8}"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9"/>
          <p:cNvSpPr>
            <a:spLocks noGrp="1" noChangeArrowheads="1"/>
          </p:cNvSpPr>
          <p:nvPr>
            <p:ph type="dt" sz="half" idx="10"/>
          </p:nvPr>
        </p:nvSpPr>
        <p:spPr>
          <a:ln/>
        </p:spPr>
        <p:txBody>
          <a:bodyPr/>
          <a:lstStyle>
            <a:lvl1pPr>
              <a:defRPr/>
            </a:lvl1pPr>
          </a:lstStyle>
          <a:p>
            <a:pPr>
              <a:defRPr/>
            </a:pPr>
            <a:endParaRPr lang="ru-RU"/>
          </a:p>
        </p:txBody>
      </p:sp>
      <p:sp>
        <p:nvSpPr>
          <p:cNvPr id="5" name="Rectangle 10"/>
          <p:cNvSpPr>
            <a:spLocks noGrp="1" noChangeArrowheads="1"/>
          </p:cNvSpPr>
          <p:nvPr>
            <p:ph type="ftr" sz="quarter" idx="11"/>
          </p:nvPr>
        </p:nvSpPr>
        <p:spPr>
          <a:ln/>
        </p:spPr>
        <p:txBody>
          <a:bodyPr/>
          <a:lstStyle>
            <a:lvl1pPr>
              <a:defRPr/>
            </a:lvl1pPr>
          </a:lstStyle>
          <a:p>
            <a:pPr>
              <a:defRPr/>
            </a:pPr>
            <a:endParaRPr lang="ru-RU"/>
          </a:p>
        </p:txBody>
      </p:sp>
      <p:sp>
        <p:nvSpPr>
          <p:cNvPr id="6" name="Rectangle 11"/>
          <p:cNvSpPr>
            <a:spLocks noGrp="1" noChangeArrowheads="1"/>
          </p:cNvSpPr>
          <p:nvPr>
            <p:ph type="sldNum" sz="quarter" idx="12"/>
          </p:nvPr>
        </p:nvSpPr>
        <p:spPr>
          <a:ln/>
        </p:spPr>
        <p:txBody>
          <a:bodyPr/>
          <a:lstStyle>
            <a:lvl1pPr>
              <a:defRPr/>
            </a:lvl1pPr>
          </a:lstStyle>
          <a:p>
            <a:pPr>
              <a:defRPr/>
            </a:pPr>
            <a:fld id="{E904CE3B-E419-4023-9F01-9A093F74BF5C}"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43700" y="277813"/>
            <a:ext cx="19431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914400" y="277813"/>
            <a:ext cx="56769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9"/>
          <p:cNvSpPr>
            <a:spLocks noGrp="1" noChangeArrowheads="1"/>
          </p:cNvSpPr>
          <p:nvPr>
            <p:ph type="dt" sz="half" idx="10"/>
          </p:nvPr>
        </p:nvSpPr>
        <p:spPr>
          <a:ln/>
        </p:spPr>
        <p:txBody>
          <a:bodyPr/>
          <a:lstStyle>
            <a:lvl1pPr>
              <a:defRPr/>
            </a:lvl1pPr>
          </a:lstStyle>
          <a:p>
            <a:pPr>
              <a:defRPr/>
            </a:pPr>
            <a:endParaRPr lang="ru-RU"/>
          </a:p>
        </p:txBody>
      </p:sp>
      <p:sp>
        <p:nvSpPr>
          <p:cNvPr id="5" name="Rectangle 10"/>
          <p:cNvSpPr>
            <a:spLocks noGrp="1" noChangeArrowheads="1"/>
          </p:cNvSpPr>
          <p:nvPr>
            <p:ph type="ftr" sz="quarter" idx="11"/>
          </p:nvPr>
        </p:nvSpPr>
        <p:spPr>
          <a:ln/>
        </p:spPr>
        <p:txBody>
          <a:bodyPr/>
          <a:lstStyle>
            <a:lvl1pPr>
              <a:defRPr/>
            </a:lvl1pPr>
          </a:lstStyle>
          <a:p>
            <a:pPr>
              <a:defRPr/>
            </a:pPr>
            <a:endParaRPr lang="ru-RU"/>
          </a:p>
        </p:txBody>
      </p:sp>
      <p:sp>
        <p:nvSpPr>
          <p:cNvPr id="6" name="Rectangle 11"/>
          <p:cNvSpPr>
            <a:spLocks noGrp="1" noChangeArrowheads="1"/>
          </p:cNvSpPr>
          <p:nvPr>
            <p:ph type="sldNum" sz="quarter" idx="12"/>
          </p:nvPr>
        </p:nvSpPr>
        <p:spPr>
          <a:ln/>
        </p:spPr>
        <p:txBody>
          <a:bodyPr/>
          <a:lstStyle>
            <a:lvl1pPr>
              <a:defRPr/>
            </a:lvl1pPr>
          </a:lstStyle>
          <a:p>
            <a:pPr>
              <a:defRPr/>
            </a:pPr>
            <a:fld id="{F4C3F3E9-7FC9-4820-AD56-8905BF238857}"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reserve="1">
  <p:cSld name="Заголовок и объект над текст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7813"/>
            <a:ext cx="7772400" cy="1143000"/>
          </a:xfrm>
        </p:spPr>
        <p:txBody>
          <a:bodyPr/>
          <a:lstStyle/>
          <a:p>
            <a:r>
              <a:rPr lang="ru-RU" smtClean="0"/>
              <a:t>Образец заголовка</a:t>
            </a:r>
            <a:endParaRPr lang="ru-RU"/>
          </a:p>
        </p:txBody>
      </p:sp>
      <p:sp>
        <p:nvSpPr>
          <p:cNvPr id="3" name="Объект 2"/>
          <p:cNvSpPr>
            <a:spLocks noGrp="1"/>
          </p:cNvSpPr>
          <p:nvPr>
            <p:ph sz="half" idx="1"/>
          </p:nvPr>
        </p:nvSpPr>
        <p:spPr>
          <a:xfrm>
            <a:off x="914400" y="1600200"/>
            <a:ext cx="7772400" cy="21891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914400" y="3941763"/>
            <a:ext cx="7772400" cy="218916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9"/>
          <p:cNvSpPr>
            <a:spLocks noGrp="1" noChangeArrowheads="1"/>
          </p:cNvSpPr>
          <p:nvPr>
            <p:ph type="dt" sz="half" idx="10"/>
          </p:nvPr>
        </p:nvSpPr>
        <p:spPr>
          <a:ln/>
        </p:spPr>
        <p:txBody>
          <a:bodyPr/>
          <a:lstStyle>
            <a:lvl1pPr>
              <a:defRPr/>
            </a:lvl1pPr>
          </a:lstStyle>
          <a:p>
            <a:pPr>
              <a:defRPr/>
            </a:pPr>
            <a:endParaRPr lang="ru-RU"/>
          </a:p>
        </p:txBody>
      </p:sp>
      <p:sp>
        <p:nvSpPr>
          <p:cNvPr id="6" name="Rectangle 10"/>
          <p:cNvSpPr>
            <a:spLocks noGrp="1" noChangeArrowheads="1"/>
          </p:cNvSpPr>
          <p:nvPr>
            <p:ph type="ftr" sz="quarter" idx="11"/>
          </p:nvPr>
        </p:nvSpPr>
        <p:spPr>
          <a:ln/>
        </p:spPr>
        <p:txBody>
          <a:bodyPr/>
          <a:lstStyle>
            <a:lvl1pPr>
              <a:defRPr/>
            </a:lvl1pPr>
          </a:lstStyle>
          <a:p>
            <a:pPr>
              <a:defRPr/>
            </a:pPr>
            <a:endParaRPr lang="ru-RU"/>
          </a:p>
        </p:txBody>
      </p:sp>
      <p:sp>
        <p:nvSpPr>
          <p:cNvPr id="7" name="Rectangle 11"/>
          <p:cNvSpPr>
            <a:spLocks noGrp="1" noChangeArrowheads="1"/>
          </p:cNvSpPr>
          <p:nvPr>
            <p:ph type="sldNum" sz="quarter" idx="12"/>
          </p:nvPr>
        </p:nvSpPr>
        <p:spPr>
          <a:ln/>
        </p:spPr>
        <p:txBody>
          <a:bodyPr/>
          <a:lstStyle>
            <a:lvl1pPr>
              <a:defRPr/>
            </a:lvl1pPr>
          </a:lstStyle>
          <a:p>
            <a:pPr>
              <a:defRPr/>
            </a:pPr>
            <a:fld id="{3176B1CA-1DC0-495E-8454-E3A9D1706B04}" type="slidenum">
              <a:rPr lang="ru-RU"/>
              <a:pPr>
                <a:defRPr/>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7813"/>
            <a:ext cx="77724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914400" y="1600200"/>
            <a:ext cx="38100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876800" y="1600200"/>
            <a:ext cx="38100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9"/>
          <p:cNvSpPr>
            <a:spLocks noGrp="1" noChangeArrowheads="1"/>
          </p:cNvSpPr>
          <p:nvPr>
            <p:ph type="dt" sz="half" idx="10"/>
          </p:nvPr>
        </p:nvSpPr>
        <p:spPr>
          <a:ln/>
        </p:spPr>
        <p:txBody>
          <a:bodyPr/>
          <a:lstStyle>
            <a:lvl1pPr>
              <a:defRPr/>
            </a:lvl1pPr>
          </a:lstStyle>
          <a:p>
            <a:pPr>
              <a:defRPr/>
            </a:pPr>
            <a:endParaRPr lang="ru-RU"/>
          </a:p>
        </p:txBody>
      </p:sp>
      <p:sp>
        <p:nvSpPr>
          <p:cNvPr id="6" name="Rectangle 10"/>
          <p:cNvSpPr>
            <a:spLocks noGrp="1" noChangeArrowheads="1"/>
          </p:cNvSpPr>
          <p:nvPr>
            <p:ph type="ftr" sz="quarter" idx="11"/>
          </p:nvPr>
        </p:nvSpPr>
        <p:spPr>
          <a:ln/>
        </p:spPr>
        <p:txBody>
          <a:bodyPr/>
          <a:lstStyle>
            <a:lvl1pPr>
              <a:defRPr/>
            </a:lvl1pPr>
          </a:lstStyle>
          <a:p>
            <a:pPr>
              <a:defRPr/>
            </a:pPr>
            <a:endParaRPr lang="ru-RU"/>
          </a:p>
        </p:txBody>
      </p:sp>
      <p:sp>
        <p:nvSpPr>
          <p:cNvPr id="7" name="Rectangle 11"/>
          <p:cNvSpPr>
            <a:spLocks noGrp="1" noChangeArrowheads="1"/>
          </p:cNvSpPr>
          <p:nvPr>
            <p:ph type="sldNum" sz="quarter" idx="12"/>
          </p:nvPr>
        </p:nvSpPr>
        <p:spPr>
          <a:ln/>
        </p:spPr>
        <p:txBody>
          <a:bodyPr/>
          <a:lstStyle>
            <a:lvl1pPr>
              <a:defRPr/>
            </a:lvl1pPr>
          </a:lstStyle>
          <a:p>
            <a:pPr>
              <a:defRPr/>
            </a:pPr>
            <a:fld id="{13E06894-8948-4A65-9C9C-C9CAE49687BA}" type="slidenum">
              <a:rPr lang="ru-RU"/>
              <a:pPr>
                <a:defRPr/>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7813"/>
            <a:ext cx="77724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914400" y="1600200"/>
            <a:ext cx="7772400" cy="4530725"/>
          </a:xfrm>
        </p:spPr>
        <p:txBody>
          <a:bodyPr/>
          <a:lstStyle/>
          <a:p>
            <a:pPr lvl="0"/>
            <a:endParaRPr lang="ru-RU" noProof="0" smtClean="0"/>
          </a:p>
        </p:txBody>
      </p:sp>
      <p:sp>
        <p:nvSpPr>
          <p:cNvPr id="4" name="Rectangle 9"/>
          <p:cNvSpPr>
            <a:spLocks noGrp="1" noChangeArrowheads="1"/>
          </p:cNvSpPr>
          <p:nvPr>
            <p:ph type="dt" sz="half" idx="10"/>
          </p:nvPr>
        </p:nvSpPr>
        <p:spPr>
          <a:ln/>
        </p:spPr>
        <p:txBody>
          <a:bodyPr/>
          <a:lstStyle>
            <a:lvl1pPr>
              <a:defRPr/>
            </a:lvl1pPr>
          </a:lstStyle>
          <a:p>
            <a:pPr>
              <a:defRPr/>
            </a:pPr>
            <a:endParaRPr lang="ru-RU"/>
          </a:p>
        </p:txBody>
      </p:sp>
      <p:sp>
        <p:nvSpPr>
          <p:cNvPr id="5" name="Rectangle 10"/>
          <p:cNvSpPr>
            <a:spLocks noGrp="1" noChangeArrowheads="1"/>
          </p:cNvSpPr>
          <p:nvPr>
            <p:ph type="ftr" sz="quarter" idx="11"/>
          </p:nvPr>
        </p:nvSpPr>
        <p:spPr>
          <a:ln/>
        </p:spPr>
        <p:txBody>
          <a:bodyPr/>
          <a:lstStyle>
            <a:lvl1pPr>
              <a:defRPr/>
            </a:lvl1pPr>
          </a:lstStyle>
          <a:p>
            <a:pPr>
              <a:defRPr/>
            </a:pPr>
            <a:endParaRPr lang="ru-RU"/>
          </a:p>
        </p:txBody>
      </p:sp>
      <p:sp>
        <p:nvSpPr>
          <p:cNvPr id="6" name="Rectangle 11"/>
          <p:cNvSpPr>
            <a:spLocks noGrp="1" noChangeArrowheads="1"/>
          </p:cNvSpPr>
          <p:nvPr>
            <p:ph type="sldNum" sz="quarter" idx="12"/>
          </p:nvPr>
        </p:nvSpPr>
        <p:spPr>
          <a:ln/>
        </p:spPr>
        <p:txBody>
          <a:bodyPr/>
          <a:lstStyle>
            <a:lvl1pPr>
              <a:defRPr/>
            </a:lvl1pPr>
          </a:lstStyle>
          <a:p>
            <a:pPr>
              <a:defRPr/>
            </a:pPr>
            <a:fld id="{C88F020A-47AA-4BDD-8204-9B012F26259E}"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9"/>
          <p:cNvSpPr>
            <a:spLocks noGrp="1" noChangeArrowheads="1"/>
          </p:cNvSpPr>
          <p:nvPr>
            <p:ph type="dt" sz="half" idx="10"/>
          </p:nvPr>
        </p:nvSpPr>
        <p:spPr>
          <a:ln/>
        </p:spPr>
        <p:txBody>
          <a:bodyPr/>
          <a:lstStyle>
            <a:lvl1pPr>
              <a:defRPr/>
            </a:lvl1pPr>
          </a:lstStyle>
          <a:p>
            <a:pPr>
              <a:defRPr/>
            </a:pPr>
            <a:endParaRPr lang="ru-RU"/>
          </a:p>
        </p:txBody>
      </p:sp>
      <p:sp>
        <p:nvSpPr>
          <p:cNvPr id="5" name="Rectangle 10"/>
          <p:cNvSpPr>
            <a:spLocks noGrp="1" noChangeArrowheads="1"/>
          </p:cNvSpPr>
          <p:nvPr>
            <p:ph type="ftr" sz="quarter" idx="11"/>
          </p:nvPr>
        </p:nvSpPr>
        <p:spPr>
          <a:ln/>
        </p:spPr>
        <p:txBody>
          <a:bodyPr/>
          <a:lstStyle>
            <a:lvl1pPr>
              <a:defRPr/>
            </a:lvl1pPr>
          </a:lstStyle>
          <a:p>
            <a:pPr>
              <a:defRPr/>
            </a:pPr>
            <a:endParaRPr lang="ru-RU"/>
          </a:p>
        </p:txBody>
      </p:sp>
      <p:sp>
        <p:nvSpPr>
          <p:cNvPr id="6" name="Rectangle 11"/>
          <p:cNvSpPr>
            <a:spLocks noGrp="1" noChangeArrowheads="1"/>
          </p:cNvSpPr>
          <p:nvPr>
            <p:ph type="sldNum" sz="quarter" idx="12"/>
          </p:nvPr>
        </p:nvSpPr>
        <p:spPr>
          <a:ln/>
        </p:spPr>
        <p:txBody>
          <a:bodyPr/>
          <a:lstStyle>
            <a:lvl1pPr>
              <a:defRPr/>
            </a:lvl1pPr>
          </a:lstStyle>
          <a:p>
            <a:pPr>
              <a:defRPr/>
            </a:pPr>
            <a:fld id="{80DE8307-F33B-44F8-B12C-119F07C86D7E}"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9"/>
          <p:cNvSpPr>
            <a:spLocks noGrp="1" noChangeArrowheads="1"/>
          </p:cNvSpPr>
          <p:nvPr>
            <p:ph type="dt" sz="half" idx="10"/>
          </p:nvPr>
        </p:nvSpPr>
        <p:spPr>
          <a:ln/>
        </p:spPr>
        <p:txBody>
          <a:bodyPr/>
          <a:lstStyle>
            <a:lvl1pPr>
              <a:defRPr/>
            </a:lvl1pPr>
          </a:lstStyle>
          <a:p>
            <a:pPr>
              <a:defRPr/>
            </a:pPr>
            <a:endParaRPr lang="ru-RU"/>
          </a:p>
        </p:txBody>
      </p:sp>
      <p:sp>
        <p:nvSpPr>
          <p:cNvPr id="5" name="Rectangle 10"/>
          <p:cNvSpPr>
            <a:spLocks noGrp="1" noChangeArrowheads="1"/>
          </p:cNvSpPr>
          <p:nvPr>
            <p:ph type="ftr" sz="quarter" idx="11"/>
          </p:nvPr>
        </p:nvSpPr>
        <p:spPr>
          <a:ln/>
        </p:spPr>
        <p:txBody>
          <a:bodyPr/>
          <a:lstStyle>
            <a:lvl1pPr>
              <a:defRPr/>
            </a:lvl1pPr>
          </a:lstStyle>
          <a:p>
            <a:pPr>
              <a:defRPr/>
            </a:pPr>
            <a:endParaRPr lang="ru-RU"/>
          </a:p>
        </p:txBody>
      </p:sp>
      <p:sp>
        <p:nvSpPr>
          <p:cNvPr id="6" name="Rectangle 11"/>
          <p:cNvSpPr>
            <a:spLocks noGrp="1" noChangeArrowheads="1"/>
          </p:cNvSpPr>
          <p:nvPr>
            <p:ph type="sldNum" sz="quarter" idx="12"/>
          </p:nvPr>
        </p:nvSpPr>
        <p:spPr>
          <a:ln/>
        </p:spPr>
        <p:txBody>
          <a:bodyPr/>
          <a:lstStyle>
            <a:lvl1pPr>
              <a:defRPr/>
            </a:lvl1pPr>
          </a:lstStyle>
          <a:p>
            <a:pPr>
              <a:defRPr/>
            </a:pPr>
            <a:fld id="{BBAB8A44-73A9-461D-9A2A-5D381477FF5A}"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9"/>
          <p:cNvSpPr>
            <a:spLocks noGrp="1" noChangeArrowheads="1"/>
          </p:cNvSpPr>
          <p:nvPr>
            <p:ph type="dt" sz="half" idx="10"/>
          </p:nvPr>
        </p:nvSpPr>
        <p:spPr>
          <a:ln/>
        </p:spPr>
        <p:txBody>
          <a:bodyPr/>
          <a:lstStyle>
            <a:lvl1pPr>
              <a:defRPr/>
            </a:lvl1pPr>
          </a:lstStyle>
          <a:p>
            <a:pPr>
              <a:defRPr/>
            </a:pPr>
            <a:endParaRPr lang="ru-RU"/>
          </a:p>
        </p:txBody>
      </p:sp>
      <p:sp>
        <p:nvSpPr>
          <p:cNvPr id="6" name="Rectangle 10"/>
          <p:cNvSpPr>
            <a:spLocks noGrp="1" noChangeArrowheads="1"/>
          </p:cNvSpPr>
          <p:nvPr>
            <p:ph type="ftr" sz="quarter" idx="11"/>
          </p:nvPr>
        </p:nvSpPr>
        <p:spPr>
          <a:ln/>
        </p:spPr>
        <p:txBody>
          <a:bodyPr/>
          <a:lstStyle>
            <a:lvl1pPr>
              <a:defRPr/>
            </a:lvl1pPr>
          </a:lstStyle>
          <a:p>
            <a:pPr>
              <a:defRPr/>
            </a:pPr>
            <a:endParaRPr lang="ru-RU"/>
          </a:p>
        </p:txBody>
      </p:sp>
      <p:sp>
        <p:nvSpPr>
          <p:cNvPr id="7" name="Rectangle 11"/>
          <p:cNvSpPr>
            <a:spLocks noGrp="1" noChangeArrowheads="1"/>
          </p:cNvSpPr>
          <p:nvPr>
            <p:ph type="sldNum" sz="quarter" idx="12"/>
          </p:nvPr>
        </p:nvSpPr>
        <p:spPr>
          <a:ln/>
        </p:spPr>
        <p:txBody>
          <a:bodyPr/>
          <a:lstStyle>
            <a:lvl1pPr>
              <a:defRPr/>
            </a:lvl1pPr>
          </a:lstStyle>
          <a:p>
            <a:pPr>
              <a:defRPr/>
            </a:pPr>
            <a:fld id="{0D25860D-0792-448B-96C8-6CEA3FB26D0C}"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9"/>
          <p:cNvSpPr>
            <a:spLocks noGrp="1" noChangeArrowheads="1"/>
          </p:cNvSpPr>
          <p:nvPr>
            <p:ph type="dt" sz="half" idx="10"/>
          </p:nvPr>
        </p:nvSpPr>
        <p:spPr>
          <a:ln/>
        </p:spPr>
        <p:txBody>
          <a:bodyPr/>
          <a:lstStyle>
            <a:lvl1pPr>
              <a:defRPr/>
            </a:lvl1pPr>
          </a:lstStyle>
          <a:p>
            <a:pPr>
              <a:defRPr/>
            </a:pPr>
            <a:endParaRPr lang="ru-RU"/>
          </a:p>
        </p:txBody>
      </p:sp>
      <p:sp>
        <p:nvSpPr>
          <p:cNvPr id="8" name="Rectangle 10"/>
          <p:cNvSpPr>
            <a:spLocks noGrp="1" noChangeArrowheads="1"/>
          </p:cNvSpPr>
          <p:nvPr>
            <p:ph type="ftr" sz="quarter" idx="11"/>
          </p:nvPr>
        </p:nvSpPr>
        <p:spPr>
          <a:ln/>
        </p:spPr>
        <p:txBody>
          <a:bodyPr/>
          <a:lstStyle>
            <a:lvl1pPr>
              <a:defRPr/>
            </a:lvl1pPr>
          </a:lstStyle>
          <a:p>
            <a:pPr>
              <a:defRPr/>
            </a:pPr>
            <a:endParaRPr lang="ru-RU"/>
          </a:p>
        </p:txBody>
      </p:sp>
      <p:sp>
        <p:nvSpPr>
          <p:cNvPr id="9" name="Rectangle 11"/>
          <p:cNvSpPr>
            <a:spLocks noGrp="1" noChangeArrowheads="1"/>
          </p:cNvSpPr>
          <p:nvPr>
            <p:ph type="sldNum" sz="quarter" idx="12"/>
          </p:nvPr>
        </p:nvSpPr>
        <p:spPr>
          <a:ln/>
        </p:spPr>
        <p:txBody>
          <a:bodyPr/>
          <a:lstStyle>
            <a:lvl1pPr>
              <a:defRPr/>
            </a:lvl1pPr>
          </a:lstStyle>
          <a:p>
            <a:pPr>
              <a:defRPr/>
            </a:pPr>
            <a:fld id="{8115220A-B88E-42EC-A930-EF79BC58B3EA}"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9"/>
          <p:cNvSpPr>
            <a:spLocks noGrp="1" noChangeArrowheads="1"/>
          </p:cNvSpPr>
          <p:nvPr>
            <p:ph type="dt" sz="half" idx="10"/>
          </p:nvPr>
        </p:nvSpPr>
        <p:spPr>
          <a:ln/>
        </p:spPr>
        <p:txBody>
          <a:bodyPr/>
          <a:lstStyle>
            <a:lvl1pPr>
              <a:defRPr/>
            </a:lvl1pPr>
          </a:lstStyle>
          <a:p>
            <a:pPr>
              <a:defRPr/>
            </a:pPr>
            <a:endParaRPr lang="ru-RU"/>
          </a:p>
        </p:txBody>
      </p:sp>
      <p:sp>
        <p:nvSpPr>
          <p:cNvPr id="4" name="Rectangle 10"/>
          <p:cNvSpPr>
            <a:spLocks noGrp="1" noChangeArrowheads="1"/>
          </p:cNvSpPr>
          <p:nvPr>
            <p:ph type="ftr" sz="quarter" idx="11"/>
          </p:nvPr>
        </p:nvSpPr>
        <p:spPr>
          <a:ln/>
        </p:spPr>
        <p:txBody>
          <a:bodyPr/>
          <a:lstStyle>
            <a:lvl1pPr>
              <a:defRPr/>
            </a:lvl1pPr>
          </a:lstStyle>
          <a:p>
            <a:pPr>
              <a:defRPr/>
            </a:pPr>
            <a:endParaRPr lang="ru-RU"/>
          </a:p>
        </p:txBody>
      </p:sp>
      <p:sp>
        <p:nvSpPr>
          <p:cNvPr id="5" name="Rectangle 11"/>
          <p:cNvSpPr>
            <a:spLocks noGrp="1" noChangeArrowheads="1"/>
          </p:cNvSpPr>
          <p:nvPr>
            <p:ph type="sldNum" sz="quarter" idx="12"/>
          </p:nvPr>
        </p:nvSpPr>
        <p:spPr>
          <a:ln/>
        </p:spPr>
        <p:txBody>
          <a:bodyPr/>
          <a:lstStyle>
            <a:lvl1pPr>
              <a:defRPr/>
            </a:lvl1pPr>
          </a:lstStyle>
          <a:p>
            <a:pPr>
              <a:defRPr/>
            </a:pPr>
            <a:fld id="{D19C1329-74D7-4BAA-9668-7B9E35C499D6}"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ru-RU"/>
          </a:p>
        </p:txBody>
      </p:sp>
      <p:sp>
        <p:nvSpPr>
          <p:cNvPr id="3" name="Rectangle 10"/>
          <p:cNvSpPr>
            <a:spLocks noGrp="1" noChangeArrowheads="1"/>
          </p:cNvSpPr>
          <p:nvPr>
            <p:ph type="ftr" sz="quarter" idx="11"/>
          </p:nvPr>
        </p:nvSpPr>
        <p:spPr>
          <a:ln/>
        </p:spPr>
        <p:txBody>
          <a:bodyPr/>
          <a:lstStyle>
            <a:lvl1pPr>
              <a:defRPr/>
            </a:lvl1pPr>
          </a:lstStyle>
          <a:p>
            <a:pPr>
              <a:defRPr/>
            </a:pPr>
            <a:endParaRPr lang="ru-RU"/>
          </a:p>
        </p:txBody>
      </p:sp>
      <p:sp>
        <p:nvSpPr>
          <p:cNvPr id="4" name="Rectangle 11"/>
          <p:cNvSpPr>
            <a:spLocks noGrp="1" noChangeArrowheads="1"/>
          </p:cNvSpPr>
          <p:nvPr>
            <p:ph type="sldNum" sz="quarter" idx="12"/>
          </p:nvPr>
        </p:nvSpPr>
        <p:spPr>
          <a:ln/>
        </p:spPr>
        <p:txBody>
          <a:bodyPr/>
          <a:lstStyle>
            <a:lvl1pPr>
              <a:defRPr/>
            </a:lvl1pPr>
          </a:lstStyle>
          <a:p>
            <a:pPr>
              <a:defRPr/>
            </a:pPr>
            <a:fld id="{998A9DBD-FC07-4236-B997-3A9208C2FACC}"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9"/>
          <p:cNvSpPr>
            <a:spLocks noGrp="1" noChangeArrowheads="1"/>
          </p:cNvSpPr>
          <p:nvPr>
            <p:ph type="dt" sz="half" idx="10"/>
          </p:nvPr>
        </p:nvSpPr>
        <p:spPr>
          <a:ln/>
        </p:spPr>
        <p:txBody>
          <a:bodyPr/>
          <a:lstStyle>
            <a:lvl1pPr>
              <a:defRPr/>
            </a:lvl1pPr>
          </a:lstStyle>
          <a:p>
            <a:pPr>
              <a:defRPr/>
            </a:pPr>
            <a:endParaRPr lang="ru-RU"/>
          </a:p>
        </p:txBody>
      </p:sp>
      <p:sp>
        <p:nvSpPr>
          <p:cNvPr id="6" name="Rectangle 10"/>
          <p:cNvSpPr>
            <a:spLocks noGrp="1" noChangeArrowheads="1"/>
          </p:cNvSpPr>
          <p:nvPr>
            <p:ph type="ftr" sz="quarter" idx="11"/>
          </p:nvPr>
        </p:nvSpPr>
        <p:spPr>
          <a:ln/>
        </p:spPr>
        <p:txBody>
          <a:bodyPr/>
          <a:lstStyle>
            <a:lvl1pPr>
              <a:defRPr/>
            </a:lvl1pPr>
          </a:lstStyle>
          <a:p>
            <a:pPr>
              <a:defRPr/>
            </a:pPr>
            <a:endParaRPr lang="ru-RU"/>
          </a:p>
        </p:txBody>
      </p:sp>
      <p:sp>
        <p:nvSpPr>
          <p:cNvPr id="7" name="Rectangle 11"/>
          <p:cNvSpPr>
            <a:spLocks noGrp="1" noChangeArrowheads="1"/>
          </p:cNvSpPr>
          <p:nvPr>
            <p:ph type="sldNum" sz="quarter" idx="12"/>
          </p:nvPr>
        </p:nvSpPr>
        <p:spPr>
          <a:ln/>
        </p:spPr>
        <p:txBody>
          <a:bodyPr/>
          <a:lstStyle>
            <a:lvl1pPr>
              <a:defRPr/>
            </a:lvl1pPr>
          </a:lstStyle>
          <a:p>
            <a:pPr>
              <a:defRPr/>
            </a:pPr>
            <a:fld id="{201E835B-A62C-4835-BB14-301013A031DE}"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9"/>
          <p:cNvSpPr>
            <a:spLocks noGrp="1" noChangeArrowheads="1"/>
          </p:cNvSpPr>
          <p:nvPr>
            <p:ph type="dt" sz="half" idx="10"/>
          </p:nvPr>
        </p:nvSpPr>
        <p:spPr>
          <a:ln/>
        </p:spPr>
        <p:txBody>
          <a:bodyPr/>
          <a:lstStyle>
            <a:lvl1pPr>
              <a:defRPr/>
            </a:lvl1pPr>
          </a:lstStyle>
          <a:p>
            <a:pPr>
              <a:defRPr/>
            </a:pPr>
            <a:endParaRPr lang="ru-RU"/>
          </a:p>
        </p:txBody>
      </p:sp>
      <p:sp>
        <p:nvSpPr>
          <p:cNvPr id="6" name="Rectangle 10"/>
          <p:cNvSpPr>
            <a:spLocks noGrp="1" noChangeArrowheads="1"/>
          </p:cNvSpPr>
          <p:nvPr>
            <p:ph type="ftr" sz="quarter" idx="11"/>
          </p:nvPr>
        </p:nvSpPr>
        <p:spPr>
          <a:ln/>
        </p:spPr>
        <p:txBody>
          <a:bodyPr/>
          <a:lstStyle>
            <a:lvl1pPr>
              <a:defRPr/>
            </a:lvl1pPr>
          </a:lstStyle>
          <a:p>
            <a:pPr>
              <a:defRPr/>
            </a:pPr>
            <a:endParaRPr lang="ru-RU"/>
          </a:p>
        </p:txBody>
      </p:sp>
      <p:sp>
        <p:nvSpPr>
          <p:cNvPr id="7" name="Rectangle 11"/>
          <p:cNvSpPr>
            <a:spLocks noGrp="1" noChangeArrowheads="1"/>
          </p:cNvSpPr>
          <p:nvPr>
            <p:ph type="sldNum" sz="quarter" idx="12"/>
          </p:nvPr>
        </p:nvSpPr>
        <p:spPr>
          <a:ln/>
        </p:spPr>
        <p:txBody>
          <a:bodyPr/>
          <a:lstStyle>
            <a:lvl1pPr>
              <a:defRPr/>
            </a:lvl1pPr>
          </a:lstStyle>
          <a:p>
            <a:pPr>
              <a:defRPr/>
            </a:pPr>
            <a:fld id="{EF5EB43C-858F-4952-AEEA-C62C69616DA3}"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8686800" cy="4876800"/>
            <a:chOff x="0" y="0"/>
            <a:chExt cx="5472" cy="3072"/>
          </a:xfrm>
        </p:grpSpPr>
        <p:sp>
          <p:nvSpPr>
            <p:cNvPr id="1033"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defRPr/>
              </a:pPr>
              <a:endParaRPr lang="en-US" sz="2400">
                <a:latin typeface="Times New Roman" pitchFamily="18" charset="0"/>
              </a:endParaRPr>
            </a:p>
          </p:txBody>
        </p:sp>
        <p:grpSp>
          <p:nvGrpSpPr>
            <p:cNvPr id="1034" name="Group 4"/>
            <p:cNvGrpSpPr>
              <a:grpSpLocks/>
            </p:cNvGrpSpPr>
            <p:nvPr/>
          </p:nvGrpSpPr>
          <p:grpSpPr bwMode="auto">
            <a:xfrm>
              <a:off x="240" y="893"/>
              <a:ext cx="5232" cy="115"/>
              <a:chOff x="240" y="893"/>
              <a:chExt cx="5232" cy="115"/>
            </a:xfrm>
          </p:grpSpPr>
          <p:sp>
            <p:nvSpPr>
              <p:cNvPr id="1035"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defRPr/>
                </a:pPr>
                <a:endParaRPr lang="en-US" sz="2400">
                  <a:latin typeface="Times New Roman" pitchFamily="18" charset="0"/>
                </a:endParaRPr>
              </a:p>
            </p:txBody>
          </p:sp>
          <p:sp>
            <p:nvSpPr>
              <p:cNvPr id="1036"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pPr>
                  <a:defRPr/>
                </a:pPr>
                <a:endParaRPr lang="en-US"/>
              </a:p>
            </p:txBody>
          </p:sp>
        </p:grpSp>
      </p:grpSp>
      <p:sp>
        <p:nvSpPr>
          <p:cNvPr id="1027" name="Rectangle 7"/>
          <p:cNvSpPr>
            <a:spLocks noGrp="1" noChangeArrowheads="1"/>
          </p:cNvSpPr>
          <p:nvPr>
            <p:ph type="title"/>
          </p:nvPr>
        </p:nvSpPr>
        <p:spPr bwMode="auto">
          <a:xfrm>
            <a:off x="914400" y="277813"/>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8" name="Rectangle 8"/>
          <p:cNvSpPr>
            <a:spLocks noGrp="1" noChangeArrowheads="1"/>
          </p:cNvSpPr>
          <p:nvPr>
            <p:ph type="body" idx="1"/>
          </p:nvPr>
        </p:nvSpPr>
        <p:spPr bwMode="auto">
          <a:xfrm>
            <a:off x="914400" y="1600200"/>
            <a:ext cx="77724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8137" name="Rectangle 9"/>
          <p:cNvSpPr>
            <a:spLocks noGrp="1" noChangeArrowheads="1"/>
          </p:cNvSpPr>
          <p:nvPr>
            <p:ph type="dt" sz="half" idx="2"/>
          </p:nvPr>
        </p:nvSpPr>
        <p:spPr bwMode="auto">
          <a:xfrm>
            <a:off x="914400" y="6251575"/>
            <a:ext cx="19812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defRPr sz="1000"/>
            </a:lvl1pPr>
          </a:lstStyle>
          <a:p>
            <a:pPr>
              <a:defRPr/>
            </a:pPr>
            <a:endParaRPr lang="ru-RU"/>
          </a:p>
        </p:txBody>
      </p:sp>
      <p:sp>
        <p:nvSpPr>
          <p:cNvPr id="48138" name="Rectangle 10"/>
          <p:cNvSpPr>
            <a:spLocks noGrp="1" noChangeArrowheads="1"/>
          </p:cNvSpPr>
          <p:nvPr>
            <p:ph type="ftr" sz="quarter" idx="3"/>
          </p:nvPr>
        </p:nvSpPr>
        <p:spPr bwMode="auto">
          <a:xfrm>
            <a:off x="3352800" y="6248400"/>
            <a:ext cx="29718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ru-RU"/>
          </a:p>
        </p:txBody>
      </p:sp>
      <p:sp>
        <p:nvSpPr>
          <p:cNvPr id="48139" name="Rectangle 11"/>
          <p:cNvSpPr>
            <a:spLocks noGrp="1" noChangeArrowheads="1"/>
          </p:cNvSpPr>
          <p:nvPr>
            <p:ph type="sldNum" sz="quarter" idx="4"/>
          </p:nvPr>
        </p:nvSpPr>
        <p:spPr bwMode="auto">
          <a:xfrm>
            <a:off x="6781800" y="6248400"/>
            <a:ext cx="1905000" cy="45720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a:defRPr sz="1000"/>
            </a:lvl1pPr>
          </a:lstStyle>
          <a:p>
            <a:pPr>
              <a:defRPr/>
            </a:pPr>
            <a:fld id="{4393AD73-7115-424B-9128-87D1274688DF}" type="slidenum">
              <a:rPr lang="ru-RU"/>
              <a:pPr>
                <a:defRPr/>
              </a:pPr>
              <a:t>‹#›</a:t>
            </a:fld>
            <a:endParaRPr lang="ru-RU"/>
          </a:p>
        </p:txBody>
      </p:sp>
      <p:sp>
        <p:nvSpPr>
          <p:cNvPr id="1032"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830"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 id="2147483827" r:id="rId12"/>
    <p:sldLayoutId id="2147483828" r:id="rId13"/>
    <p:sldLayoutId id="2147483829" r:id="rId14"/>
  </p:sldLayoutIdLs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Times New Roman" pitchFamily="18" charset="0"/>
        </a:defRPr>
      </a:lvl2pPr>
      <a:lvl3pPr algn="l" rtl="0" eaLnBrk="0" fontAlgn="base" hangingPunct="0">
        <a:spcBef>
          <a:spcPct val="0"/>
        </a:spcBef>
        <a:spcAft>
          <a:spcPct val="0"/>
        </a:spcAft>
        <a:defRPr sz="4200">
          <a:solidFill>
            <a:schemeClr val="tx2"/>
          </a:solidFill>
          <a:latin typeface="Times New Roman" pitchFamily="18" charset="0"/>
        </a:defRPr>
      </a:lvl3pPr>
      <a:lvl4pPr algn="l" rtl="0" eaLnBrk="0" fontAlgn="base" hangingPunct="0">
        <a:spcBef>
          <a:spcPct val="0"/>
        </a:spcBef>
        <a:spcAft>
          <a:spcPct val="0"/>
        </a:spcAft>
        <a:defRPr sz="4200">
          <a:solidFill>
            <a:schemeClr val="tx2"/>
          </a:solidFill>
          <a:latin typeface="Times New Roman" pitchFamily="18" charset="0"/>
        </a:defRPr>
      </a:lvl4pPr>
      <a:lvl5pPr algn="l" rtl="0" eaLnBrk="0" fontAlgn="base" hangingPunct="0">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arget="../media/image2.jpeg" Type="http://schemas.openxmlformats.org/officeDocument/2006/relationships/image"/><Relationship Id="rId2" Target="../media/image1.jpeg" Type="http://schemas.openxmlformats.org/officeDocument/2006/relationships/image"/><Relationship Id="rId1" Target="../slideLayouts/slideLayout12.xml" Type="http://schemas.openxmlformats.org/officeDocument/2006/relationships/slideLayout"/><Relationship Id="rId5" Target="../media/image4.jpeg" Type="http://schemas.openxmlformats.org/officeDocument/2006/relationships/image"/><Relationship Id="rId4" Target="../media/image3.jpeg" Type="http://schemas.openxmlformats.org/officeDocument/2006/relationships/image"/></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SGP logo"/>
          <p:cNvPicPr>
            <a:picLocks noChangeAspect="1" noChangeArrowheads="1"/>
          </p:cNvPicPr>
          <p:nvPr>
            <p:ph type="title"/>
          </p:nvPr>
        </p:nvPicPr>
        <p:blipFill>
          <a:blip r:embed="rId2" cstate="print"/>
          <a:srcRect/>
          <a:stretch>
            <a:fillRect/>
          </a:stretch>
        </p:blipFill>
        <p:spPr>
          <a:xfrm>
            <a:off x="2339975" y="333375"/>
            <a:ext cx="987425" cy="865188"/>
          </a:xfrm>
          <a:noFill/>
        </p:spPr>
      </p:pic>
      <p:sp>
        <p:nvSpPr>
          <p:cNvPr id="3075" name="Rectangle 5"/>
          <p:cNvSpPr>
            <a:spLocks noGrp="1" noChangeArrowheads="1"/>
          </p:cNvSpPr>
          <p:nvPr>
            <p:ph sz="half" idx="1"/>
          </p:nvPr>
        </p:nvSpPr>
        <p:spPr>
          <a:xfrm>
            <a:off x="900113" y="1341438"/>
            <a:ext cx="7772400" cy="1730375"/>
          </a:xfrm>
        </p:spPr>
        <p:txBody>
          <a:bodyPr/>
          <a:lstStyle/>
          <a:p>
            <a:pPr eaLnBrk="1" hangingPunct="1">
              <a:buFont typeface="Wingdings" pitchFamily="2" charset="2"/>
              <a:buNone/>
            </a:pPr>
            <a:endParaRPr lang="ru-RU" sz="2400" b="1" smtClean="0"/>
          </a:p>
          <a:p>
            <a:pPr eaLnBrk="1" hangingPunct="1">
              <a:buFont typeface="Wingdings" pitchFamily="2" charset="2"/>
              <a:buNone/>
            </a:pPr>
            <a:r>
              <a:rPr lang="ru-RU" sz="2400" b="1" smtClean="0"/>
              <a:t>	</a:t>
            </a:r>
            <a:r>
              <a:rPr lang="ru-RU" sz="2400" b="1" smtClean="0">
                <a:solidFill>
                  <a:schemeClr val="hlink"/>
                </a:solidFill>
              </a:rPr>
              <a:t>Коракалпогистоннинг сугориб экиладиган, шурланган ерларида тупрок химояловчи технологияни куллаш амалиети</a:t>
            </a:r>
          </a:p>
          <a:p>
            <a:pPr eaLnBrk="1" hangingPunct="1">
              <a:buFont typeface="Wingdings" pitchFamily="2" charset="2"/>
              <a:buNone/>
            </a:pPr>
            <a:endParaRPr lang="ru-RU" sz="2400" smtClean="0">
              <a:solidFill>
                <a:schemeClr val="hlink"/>
              </a:solidFill>
            </a:endParaRPr>
          </a:p>
          <a:p>
            <a:pPr eaLnBrk="1" hangingPunct="1">
              <a:buFont typeface="Wingdings" pitchFamily="2" charset="2"/>
              <a:buNone/>
            </a:pPr>
            <a:r>
              <a:rPr lang="ru-RU" sz="2400" b="1" smtClean="0"/>
              <a:t>               </a:t>
            </a:r>
            <a:endParaRPr lang="ru-RU" sz="2400" smtClean="0"/>
          </a:p>
        </p:txBody>
      </p:sp>
      <p:sp>
        <p:nvSpPr>
          <p:cNvPr id="3076" name="Rectangle 3"/>
          <p:cNvSpPr>
            <a:spLocks noGrp="1" noChangeArrowheads="1"/>
          </p:cNvSpPr>
          <p:nvPr>
            <p:ph type="body" sz="half" idx="2"/>
          </p:nvPr>
        </p:nvSpPr>
        <p:spPr>
          <a:xfrm>
            <a:off x="1476375" y="3429000"/>
            <a:ext cx="7415213" cy="3168650"/>
          </a:xfrm>
        </p:spPr>
        <p:txBody>
          <a:bodyPr/>
          <a:lstStyle/>
          <a:p>
            <a:pPr eaLnBrk="1" hangingPunct="1">
              <a:buFont typeface="Wingdings" pitchFamily="2" charset="2"/>
              <a:buNone/>
            </a:pPr>
            <a:endParaRPr lang="ru-RU" sz="2400" smtClean="0"/>
          </a:p>
          <a:p>
            <a:pPr eaLnBrk="1" hangingPunct="1">
              <a:buFont typeface="Wingdings" pitchFamily="2" charset="2"/>
              <a:buNone/>
            </a:pPr>
            <a:endParaRPr lang="ru-RU" sz="2400" smtClean="0"/>
          </a:p>
          <a:p>
            <a:pPr eaLnBrk="1" hangingPunct="1">
              <a:buFont typeface="Wingdings" pitchFamily="2" charset="2"/>
              <a:buNone/>
            </a:pPr>
            <a:r>
              <a:rPr lang="ru-RU" sz="2400" b="1" smtClean="0">
                <a:solidFill>
                  <a:schemeClr val="hlink"/>
                </a:solidFill>
              </a:rPr>
              <a:t>Айбергенов Б.</a:t>
            </a:r>
            <a:r>
              <a:rPr lang="ru-RU" sz="2400" b="1" i="1" smtClean="0">
                <a:solidFill>
                  <a:schemeClr val="hlink"/>
                </a:solidFill>
              </a:rPr>
              <a:t> </a:t>
            </a:r>
          </a:p>
          <a:p>
            <a:pPr eaLnBrk="1" hangingPunct="1">
              <a:buFont typeface="Wingdings" pitchFamily="2" charset="2"/>
              <a:buNone/>
            </a:pPr>
            <a:endParaRPr lang="ru-RU" sz="2000" b="1" i="1" smtClean="0">
              <a:solidFill>
                <a:schemeClr val="hlink"/>
              </a:solidFill>
            </a:endParaRPr>
          </a:p>
          <a:p>
            <a:pPr eaLnBrk="1" hangingPunct="1">
              <a:buFont typeface="Wingdings" pitchFamily="2" charset="2"/>
              <a:buNone/>
            </a:pPr>
            <a:endParaRPr lang="ru-RU" sz="2000" i="1" smtClean="0">
              <a:solidFill>
                <a:schemeClr val="hlink"/>
              </a:solidFill>
            </a:endParaRPr>
          </a:p>
          <a:p>
            <a:pPr eaLnBrk="1" hangingPunct="1"/>
            <a:endParaRPr lang="ru-RU" sz="2400" smtClean="0"/>
          </a:p>
        </p:txBody>
      </p:sp>
      <p:pic>
        <p:nvPicPr>
          <p:cNvPr id="3077" name="Picture 7" descr="Копия undp_uzbekistan"/>
          <p:cNvPicPr>
            <a:picLocks noChangeAspect="1" noChangeArrowheads="1"/>
          </p:cNvPicPr>
          <p:nvPr/>
        </p:nvPicPr>
        <p:blipFill>
          <a:blip r:embed="rId3" cstate="print"/>
          <a:srcRect/>
          <a:stretch>
            <a:fillRect/>
          </a:stretch>
        </p:blipFill>
        <p:spPr bwMode="auto">
          <a:xfrm>
            <a:off x="4716463" y="260350"/>
            <a:ext cx="796925" cy="927100"/>
          </a:xfrm>
          <a:prstGeom prst="rect">
            <a:avLst/>
          </a:prstGeom>
          <a:noFill/>
          <a:ln w="9525">
            <a:noFill/>
            <a:miter lim="800000"/>
            <a:headEnd/>
            <a:tailEnd/>
          </a:ln>
        </p:spPr>
      </p:pic>
      <p:pic>
        <p:nvPicPr>
          <p:cNvPr id="3078" name="Picture 8" descr="GEF_Brand_ID_English"/>
          <p:cNvPicPr>
            <a:picLocks noChangeAspect="1" noChangeArrowheads="1"/>
          </p:cNvPicPr>
          <p:nvPr/>
        </p:nvPicPr>
        <p:blipFill>
          <a:blip r:embed="rId4" cstate="print"/>
          <a:srcRect/>
          <a:stretch>
            <a:fillRect/>
          </a:stretch>
        </p:blipFill>
        <p:spPr bwMode="auto">
          <a:xfrm>
            <a:off x="6875463" y="260350"/>
            <a:ext cx="812800" cy="923925"/>
          </a:xfrm>
          <a:prstGeom prst="rect">
            <a:avLst/>
          </a:prstGeom>
          <a:noFill/>
          <a:ln w="9525">
            <a:noFill/>
            <a:miter lim="800000"/>
            <a:headEnd/>
            <a:tailEnd/>
          </a:ln>
        </p:spPr>
      </p:pic>
      <p:pic>
        <p:nvPicPr>
          <p:cNvPr id="3079" name="Picture 12"/>
          <p:cNvPicPr>
            <a:picLocks noChangeAspect="1" noChangeArrowheads="1"/>
          </p:cNvPicPr>
          <p:nvPr/>
        </p:nvPicPr>
        <p:blipFill>
          <a:blip r:embed="rId5" cstate="print"/>
          <a:srcRect/>
          <a:stretch>
            <a:fillRect/>
          </a:stretch>
        </p:blipFill>
        <p:spPr bwMode="auto">
          <a:xfrm>
            <a:off x="3786188" y="2928938"/>
            <a:ext cx="4968875" cy="3744912"/>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827088" y="260350"/>
            <a:ext cx="7772400" cy="1143000"/>
          </a:xfrm>
        </p:spPr>
        <p:txBody>
          <a:bodyPr/>
          <a:lstStyle/>
          <a:p>
            <a:pPr eaLnBrk="1" hangingPunct="1"/>
            <a:r>
              <a:rPr lang="ru-RU" sz="3800" smtClean="0"/>
              <a:t/>
            </a:r>
            <a:br>
              <a:rPr lang="ru-RU" sz="3800" smtClean="0"/>
            </a:br>
            <a:r>
              <a:rPr lang="ru-RU" sz="3800" smtClean="0"/>
              <a:t/>
            </a:r>
            <a:br>
              <a:rPr lang="ru-RU" sz="3800" smtClean="0"/>
            </a:br>
            <a:r>
              <a:rPr lang="ru-RU" sz="2800" smtClean="0"/>
              <a:t>Тупрок химояловчи технологияларни кулланганда олиган дастлабки натижалар</a:t>
            </a:r>
            <a:br>
              <a:rPr lang="ru-RU" sz="2800" smtClean="0"/>
            </a:br>
            <a:r>
              <a:rPr lang="ru-RU" sz="3800" smtClean="0"/>
              <a:t/>
            </a:r>
            <a:br>
              <a:rPr lang="ru-RU" sz="3800" smtClean="0"/>
            </a:br>
            <a:endParaRPr lang="ru-RU" sz="3800" smtClean="0"/>
          </a:p>
        </p:txBody>
      </p:sp>
      <p:sp>
        <p:nvSpPr>
          <p:cNvPr id="12291" name="Rectangle 3"/>
          <p:cNvSpPr>
            <a:spLocks noGrp="1" noChangeArrowheads="1"/>
          </p:cNvSpPr>
          <p:nvPr>
            <p:ph type="body" idx="4294967295"/>
          </p:nvPr>
        </p:nvSpPr>
        <p:spPr>
          <a:xfrm>
            <a:off x="1042988" y="1844675"/>
            <a:ext cx="7772400" cy="3355975"/>
          </a:xfrm>
        </p:spPr>
        <p:txBody>
          <a:bodyPr/>
          <a:lstStyle/>
          <a:p>
            <a:pPr eaLnBrk="1" hangingPunct="1">
              <a:lnSpc>
                <a:spcPct val="80000"/>
              </a:lnSpc>
              <a:buFont typeface="Wingdings" pitchFamily="2" charset="2"/>
              <a:buNone/>
            </a:pPr>
            <a:r>
              <a:rPr lang="ru-RU" sz="2400" b="1" smtClean="0">
                <a:solidFill>
                  <a:schemeClr val="accent2"/>
                </a:solidFill>
              </a:rPr>
              <a:t>Тупрок юзасини усимлик колдиклари билан коплаш:</a:t>
            </a:r>
          </a:p>
          <a:p>
            <a:pPr eaLnBrk="1" hangingPunct="1">
              <a:lnSpc>
                <a:spcPct val="80000"/>
              </a:lnSpc>
              <a:buFont typeface="Wingdings" pitchFamily="2" charset="2"/>
              <a:buNone/>
            </a:pPr>
            <a:endParaRPr lang="ru-RU" sz="2400" b="1" smtClean="0">
              <a:solidFill>
                <a:schemeClr val="accent2"/>
              </a:solidFill>
            </a:endParaRPr>
          </a:p>
          <a:p>
            <a:pPr eaLnBrk="1" hangingPunct="1">
              <a:lnSpc>
                <a:spcPct val="80000"/>
              </a:lnSpc>
            </a:pPr>
            <a:r>
              <a:rPr lang="ru-RU" sz="2400" b="1" smtClean="0">
                <a:solidFill>
                  <a:schemeClr val="hlink"/>
                </a:solidFill>
              </a:rPr>
              <a:t>Тупрок катламларида мавсумий туз йигилишини  1,6-4  хиссага камайтирди;</a:t>
            </a:r>
          </a:p>
          <a:p>
            <a:pPr eaLnBrk="1" hangingPunct="1">
              <a:lnSpc>
                <a:spcPct val="80000"/>
              </a:lnSpc>
              <a:buFont typeface="Wingdings" pitchFamily="2" charset="2"/>
              <a:buNone/>
            </a:pPr>
            <a:endParaRPr lang="ru-RU" sz="2400" b="1" smtClean="0">
              <a:solidFill>
                <a:schemeClr val="hlink"/>
              </a:solidFill>
            </a:endParaRPr>
          </a:p>
          <a:p>
            <a:pPr eaLnBrk="1" hangingPunct="1">
              <a:lnSpc>
                <a:spcPct val="80000"/>
              </a:lnSpc>
            </a:pPr>
            <a:r>
              <a:rPr lang="ru-RU" sz="2400" b="1" smtClean="0">
                <a:solidFill>
                  <a:schemeClr val="hlink"/>
                </a:solidFill>
              </a:rPr>
              <a:t>Тупрок намлигини очик даладагига нисбатан 2,5-3,2% ортик саклаб колди ;</a:t>
            </a:r>
          </a:p>
          <a:p>
            <a:pPr eaLnBrk="1" hangingPunct="1">
              <a:lnSpc>
                <a:spcPct val="80000"/>
              </a:lnSpc>
              <a:buFont typeface="Wingdings" pitchFamily="2" charset="2"/>
              <a:buNone/>
            </a:pPr>
            <a:endParaRPr lang="ru-RU" sz="2400" b="1" smtClean="0">
              <a:solidFill>
                <a:schemeClr val="hlink"/>
              </a:solidFill>
            </a:endParaRPr>
          </a:p>
          <a:p>
            <a:pPr eaLnBrk="1" hangingPunct="1">
              <a:lnSpc>
                <a:spcPct val="80000"/>
              </a:lnSpc>
            </a:pPr>
            <a:r>
              <a:rPr lang="ru-RU" sz="2400" b="1" smtClean="0">
                <a:solidFill>
                  <a:schemeClr val="hlink"/>
                </a:solidFill>
              </a:rPr>
              <a:t>Тупрок биологик активлигини оширди.</a:t>
            </a:r>
          </a:p>
          <a:p>
            <a:pPr eaLnBrk="1" hangingPunct="1">
              <a:lnSpc>
                <a:spcPct val="80000"/>
              </a:lnSpc>
              <a:buFont typeface="Wingdings" pitchFamily="2" charset="2"/>
              <a:buNone/>
            </a:pPr>
            <a:endParaRPr lang="ru-RU" sz="2400" b="1" smtClean="0"/>
          </a:p>
          <a:p>
            <a:pPr eaLnBrk="1" hangingPunct="1">
              <a:lnSpc>
                <a:spcPct val="80000"/>
              </a:lnSpc>
              <a:buFont typeface="Wingdings" pitchFamily="2" charset="2"/>
              <a:buNone/>
            </a:pPr>
            <a:endParaRPr lang="ru-RU" sz="2400" smtClean="0"/>
          </a:p>
          <a:p>
            <a:pPr eaLnBrk="1" hangingPunct="1">
              <a:lnSpc>
                <a:spcPct val="80000"/>
              </a:lnSpc>
            </a:pPr>
            <a:endParaRPr lang="ru-RU" sz="2000" b="1"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ru-RU" sz="2800" smtClean="0">
                <a:solidFill>
                  <a:schemeClr val="hlink"/>
                </a:solidFill>
              </a:rPr>
              <a:t>Мульчанинг тупрок намлигига тасири (Канлыколь,2011)</a:t>
            </a:r>
          </a:p>
        </p:txBody>
      </p:sp>
      <p:sp>
        <p:nvSpPr>
          <p:cNvPr id="13315" name="Rectangle 3"/>
          <p:cNvSpPr>
            <a:spLocks noGrp="1" noChangeArrowheads="1"/>
          </p:cNvSpPr>
          <p:nvPr>
            <p:ph type="body" sz="half" idx="1"/>
          </p:nvPr>
        </p:nvSpPr>
        <p:spPr/>
        <p:txBody>
          <a:bodyPr/>
          <a:lstStyle/>
          <a:p>
            <a:pPr eaLnBrk="1" hangingPunct="1"/>
            <a:endParaRPr lang="ru-RU" sz="2400" smtClean="0"/>
          </a:p>
          <a:p>
            <a:pPr eaLnBrk="1" hangingPunct="1"/>
            <a:endParaRPr lang="ru-RU" sz="2400" smtClean="0"/>
          </a:p>
        </p:txBody>
      </p:sp>
      <p:graphicFrame>
        <p:nvGraphicFramePr>
          <p:cNvPr id="53320" name="Group 72"/>
          <p:cNvGraphicFramePr>
            <a:graphicFrameLocks noGrp="1"/>
          </p:cNvGraphicFramePr>
          <p:nvPr>
            <p:ph sz="half" idx="2"/>
          </p:nvPr>
        </p:nvGraphicFramePr>
        <p:xfrm>
          <a:off x="71438" y="1628775"/>
          <a:ext cx="9072594" cy="4938145"/>
        </p:xfrm>
        <a:graphic>
          <a:graphicData uri="http://schemas.openxmlformats.org/drawingml/2006/table">
            <a:tbl>
              <a:tblPr/>
              <a:tblGrid>
                <a:gridCol w="2009807"/>
                <a:gridCol w="1012825"/>
                <a:gridCol w="1873250"/>
                <a:gridCol w="1943100"/>
                <a:gridCol w="2233612"/>
              </a:tblGrid>
              <a:tr h="2371729">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000" b="1" i="0" u="none" strike="noStrike" cap="none" normalizeH="0" baseline="0" dirty="0" err="1" smtClean="0">
                          <a:ln>
                            <a:noFill/>
                          </a:ln>
                          <a:solidFill>
                            <a:schemeClr val="hlink"/>
                          </a:solidFill>
                          <a:effectLst/>
                          <a:latin typeface="Arial" charset="0"/>
                        </a:rPr>
                        <a:t>Кузатиш</a:t>
                      </a:r>
                      <a:r>
                        <a:rPr kumimoji="0" lang="ru-RU" sz="2000" b="1" i="0" u="none" strike="noStrike" cap="none" normalizeH="0" baseline="0" dirty="0" smtClean="0">
                          <a:ln>
                            <a:noFill/>
                          </a:ln>
                          <a:solidFill>
                            <a:schemeClr val="hlink"/>
                          </a:solidFill>
                          <a:effectLst/>
                          <a:latin typeface="Arial" charset="0"/>
                        </a:rPr>
                        <a:t> </a:t>
                      </a:r>
                      <a:r>
                        <a:rPr kumimoji="0" lang="ru-RU" sz="2000" b="1" i="0" u="none" strike="noStrike" cap="none" normalizeH="0" baseline="0" dirty="0" err="1" smtClean="0">
                          <a:ln>
                            <a:noFill/>
                          </a:ln>
                          <a:solidFill>
                            <a:schemeClr val="hlink"/>
                          </a:solidFill>
                          <a:effectLst/>
                          <a:latin typeface="Arial" charset="0"/>
                        </a:rPr>
                        <a:t>вакти</a:t>
                      </a:r>
                      <a:endParaRPr kumimoji="0" lang="ru-RU" sz="2000" b="1" i="0" u="none" strike="noStrike" cap="none" normalizeH="0" baseline="0" dirty="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000" b="1" i="0" u="none" strike="noStrike" cap="none" normalizeH="0" baseline="0" smtClean="0">
                          <a:ln>
                            <a:noFill/>
                          </a:ln>
                          <a:solidFill>
                            <a:schemeClr val="hlink"/>
                          </a:solidFill>
                          <a:effectLst/>
                          <a:latin typeface="Arial" charset="0"/>
                        </a:rPr>
                        <a:t>Горизонт,см</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000" b="1" i="0" u="none" strike="noStrike" cap="none" normalizeH="0" baseline="0" dirty="0" err="1" smtClean="0">
                          <a:ln>
                            <a:noFill/>
                          </a:ln>
                          <a:solidFill>
                            <a:schemeClr val="hlink"/>
                          </a:solidFill>
                          <a:effectLst/>
                          <a:latin typeface="Arial" charset="0"/>
                        </a:rPr>
                        <a:t>Усимлик</a:t>
                      </a:r>
                      <a:r>
                        <a:rPr kumimoji="0" lang="ru-RU" sz="2000" b="1" i="0" u="none" strike="noStrike" cap="none" normalizeH="0" baseline="0" dirty="0" smtClean="0">
                          <a:ln>
                            <a:noFill/>
                          </a:ln>
                          <a:solidFill>
                            <a:schemeClr val="hlink"/>
                          </a:solidFill>
                          <a:effectLst/>
                          <a:latin typeface="Arial" charset="0"/>
                        </a:rPr>
                        <a:t> </a:t>
                      </a:r>
                      <a:r>
                        <a:rPr kumimoji="0" lang="ru-RU" sz="2000" b="1" i="0" u="none" strike="noStrike" cap="none" normalizeH="0" baseline="0" dirty="0" err="1" smtClean="0">
                          <a:ln>
                            <a:noFill/>
                          </a:ln>
                          <a:solidFill>
                            <a:schemeClr val="hlink"/>
                          </a:solidFill>
                          <a:effectLst/>
                          <a:latin typeface="Arial" charset="0"/>
                        </a:rPr>
                        <a:t>колдиклари</a:t>
                      </a:r>
                      <a:r>
                        <a:rPr kumimoji="0" lang="ru-RU" sz="2000" b="1" i="0" u="none" strike="noStrike" cap="none" normalizeH="0" baseline="0" dirty="0" smtClean="0">
                          <a:ln>
                            <a:noFill/>
                          </a:ln>
                          <a:solidFill>
                            <a:schemeClr val="hlink"/>
                          </a:solidFill>
                          <a:effectLst/>
                          <a:latin typeface="Arial" charset="0"/>
                        </a:rPr>
                        <a:t> </a:t>
                      </a:r>
                      <a:r>
                        <a:rPr kumimoji="0" lang="ru-RU" sz="2000" b="1" i="0" u="none" strike="noStrike" cap="none" normalizeH="0" baseline="0" dirty="0" err="1" smtClean="0">
                          <a:ln>
                            <a:noFill/>
                          </a:ln>
                          <a:solidFill>
                            <a:schemeClr val="hlink"/>
                          </a:solidFill>
                          <a:effectLst/>
                          <a:latin typeface="Arial" charset="0"/>
                        </a:rPr>
                        <a:t>билан</a:t>
                      </a:r>
                      <a:r>
                        <a:rPr kumimoji="0" lang="ru-RU" sz="2000" b="1" i="0" u="none" strike="noStrike" cap="none" normalizeH="0" baseline="0" dirty="0" smtClean="0">
                          <a:ln>
                            <a:noFill/>
                          </a:ln>
                          <a:solidFill>
                            <a:schemeClr val="hlink"/>
                          </a:solidFill>
                          <a:effectLst/>
                          <a:latin typeface="Arial" charset="0"/>
                        </a:rPr>
                        <a:t> </a:t>
                      </a:r>
                      <a:r>
                        <a:rPr kumimoji="0" lang="ru-RU" sz="2000" b="1" i="0" u="none" strike="noStrike" cap="none" normalizeH="0" baseline="0" dirty="0" err="1" smtClean="0">
                          <a:ln>
                            <a:noFill/>
                          </a:ln>
                          <a:solidFill>
                            <a:schemeClr val="hlink"/>
                          </a:solidFill>
                          <a:effectLst/>
                          <a:latin typeface="Arial" charset="0"/>
                        </a:rPr>
                        <a:t>копланмаган</a:t>
                      </a:r>
                      <a:r>
                        <a:rPr kumimoji="0" lang="ru-RU" sz="2000" b="1" i="0" u="none" strike="noStrike" cap="none" normalizeH="0" baseline="0" dirty="0" smtClean="0">
                          <a:ln>
                            <a:noFill/>
                          </a:ln>
                          <a:solidFill>
                            <a:schemeClr val="hlink"/>
                          </a:solidFill>
                          <a:effectLst/>
                          <a:latin typeface="Arial" charset="0"/>
                        </a:rPr>
                        <a:t> </a:t>
                      </a:r>
                      <a:r>
                        <a:rPr kumimoji="0" lang="ru-RU" sz="2000" b="1" i="0" u="none" strike="noStrike" cap="none" normalizeH="0" baseline="0" dirty="0" err="1" smtClean="0">
                          <a:ln>
                            <a:noFill/>
                          </a:ln>
                          <a:solidFill>
                            <a:schemeClr val="hlink"/>
                          </a:solidFill>
                          <a:effectLst/>
                          <a:latin typeface="Arial" charset="0"/>
                        </a:rPr>
                        <a:t>майдонда</a:t>
                      </a:r>
                      <a:endParaRPr kumimoji="0" lang="ru-RU" sz="2000" b="1" i="0" u="none" strike="noStrike" cap="none" normalizeH="0" baseline="0" dirty="0" smtClean="0">
                        <a:ln>
                          <a:noFill/>
                        </a:ln>
                        <a:solidFill>
                          <a:schemeClr val="hlink"/>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000" b="1" i="0" u="none" strike="noStrike" cap="none" normalizeH="0" baseline="0" dirty="0" err="1" smtClean="0">
                          <a:ln>
                            <a:noFill/>
                          </a:ln>
                          <a:solidFill>
                            <a:schemeClr val="hlink"/>
                          </a:solidFill>
                          <a:effectLst/>
                          <a:latin typeface="Arial" charset="0"/>
                        </a:rPr>
                        <a:t>тупрок</a:t>
                      </a:r>
                      <a:r>
                        <a:rPr kumimoji="0" lang="ru-RU" sz="2000" b="1" i="0" u="none" strike="noStrike" cap="none" normalizeH="0" baseline="0" dirty="0" smtClean="0">
                          <a:ln>
                            <a:noFill/>
                          </a:ln>
                          <a:solidFill>
                            <a:schemeClr val="hlink"/>
                          </a:solidFill>
                          <a:effectLst/>
                          <a:latin typeface="Arial" charset="0"/>
                        </a:rPr>
                        <a:t> </a:t>
                      </a:r>
                      <a:r>
                        <a:rPr kumimoji="0" lang="ru-RU" sz="2000" b="1" i="0" u="none" strike="noStrike" cap="none" normalizeH="0" baseline="0" dirty="0" err="1" smtClean="0">
                          <a:ln>
                            <a:noFill/>
                          </a:ln>
                          <a:solidFill>
                            <a:schemeClr val="hlink"/>
                          </a:solidFill>
                          <a:effectLst/>
                          <a:latin typeface="Arial" charset="0"/>
                        </a:rPr>
                        <a:t>намлиги,%</a:t>
                      </a:r>
                      <a:endParaRPr kumimoji="0" lang="ru-RU" sz="2000" b="1" i="0" u="none" strike="noStrike" cap="none" normalizeH="0" baseline="0" dirty="0" smtClean="0">
                        <a:ln>
                          <a:noFill/>
                        </a:ln>
                        <a:solidFill>
                          <a:schemeClr val="hlink"/>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sz="2000" b="1" i="0" u="none" strike="noStrike" cap="none" normalizeH="0" baseline="0" smtClean="0">
                        <a:ln>
                          <a:noFill/>
                        </a:ln>
                        <a:solidFill>
                          <a:schemeClr val="hlink"/>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000" b="1" i="0" u="none" strike="noStrike" cap="none" normalizeH="0" baseline="0" dirty="0" smtClean="0">
                          <a:ln>
                            <a:noFill/>
                          </a:ln>
                          <a:solidFill>
                            <a:schemeClr val="hlink"/>
                          </a:solidFill>
                          <a:effectLst/>
                          <a:latin typeface="Arial" charset="0"/>
                        </a:rPr>
                        <a:t>Мульча </a:t>
                      </a:r>
                      <a:r>
                        <a:rPr kumimoji="0" lang="ru-RU" sz="2000" b="1" i="0" u="none" strike="noStrike" cap="none" normalizeH="0" baseline="0" dirty="0" err="1" smtClean="0">
                          <a:ln>
                            <a:noFill/>
                          </a:ln>
                          <a:solidFill>
                            <a:schemeClr val="hlink"/>
                          </a:solidFill>
                          <a:effectLst/>
                          <a:latin typeface="Arial" charset="0"/>
                        </a:rPr>
                        <a:t>хисобидан</a:t>
                      </a:r>
                      <a:r>
                        <a:rPr kumimoji="0" lang="ru-RU" sz="2000" b="1" i="0" u="none" strike="noStrike" cap="none" normalizeH="0" baseline="0" dirty="0" smtClean="0">
                          <a:ln>
                            <a:noFill/>
                          </a:ln>
                          <a:solidFill>
                            <a:schemeClr val="hlink"/>
                          </a:solidFill>
                          <a:effectLst/>
                          <a:latin typeface="Arial" charset="0"/>
                        </a:rPr>
                        <a:t> </a:t>
                      </a:r>
                      <a:r>
                        <a:rPr kumimoji="0" lang="ru-RU" sz="2000" b="1" i="0" u="none" strike="noStrike" cap="none" normalizeH="0" baseline="0" dirty="0" err="1" smtClean="0">
                          <a:ln>
                            <a:noFill/>
                          </a:ln>
                          <a:solidFill>
                            <a:schemeClr val="hlink"/>
                          </a:solidFill>
                          <a:effectLst/>
                          <a:latin typeface="Arial" charset="0"/>
                        </a:rPr>
                        <a:t>сакланган</a:t>
                      </a:r>
                      <a:r>
                        <a:rPr kumimoji="0" lang="ru-RU" sz="2000" b="1" i="0" u="none" strike="noStrike" cap="none" normalizeH="0" baseline="0" dirty="0" smtClean="0">
                          <a:ln>
                            <a:noFill/>
                          </a:ln>
                          <a:solidFill>
                            <a:schemeClr val="hlink"/>
                          </a:solidFill>
                          <a:effectLst/>
                          <a:latin typeface="Arial" charset="0"/>
                        </a:rPr>
                        <a:t> </a:t>
                      </a:r>
                      <a:r>
                        <a:rPr kumimoji="0" lang="ru-RU" sz="2000" b="1" i="0" u="none" strike="noStrike" cap="none" normalizeH="0" baseline="0" dirty="0" err="1" smtClean="0">
                          <a:ln>
                            <a:noFill/>
                          </a:ln>
                          <a:solidFill>
                            <a:schemeClr val="hlink"/>
                          </a:solidFill>
                          <a:effectLst/>
                          <a:latin typeface="Arial" charset="0"/>
                        </a:rPr>
                        <a:t>намлик</a:t>
                      </a:r>
                      <a:r>
                        <a:rPr kumimoji="0" lang="ru-RU" sz="2000" b="1" i="0" u="none" strike="noStrike" cap="none" normalizeH="0" baseline="0" dirty="0" smtClean="0">
                          <a:ln>
                            <a:noFill/>
                          </a:ln>
                          <a:solidFill>
                            <a:schemeClr val="hlink"/>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16188">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1" i="0" u="none" strike="noStrike" cap="none" normalizeH="0" baseline="0" smtClean="0">
                          <a:ln>
                            <a:noFill/>
                          </a:ln>
                          <a:solidFill>
                            <a:schemeClr val="hlink"/>
                          </a:solidFill>
                          <a:effectLst/>
                          <a:latin typeface="Arial" charset="0"/>
                        </a:rPr>
                        <a:t>31.08.</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sz="2800" b="1" i="0" u="none" strike="noStrike" cap="none" normalizeH="0" baseline="0" smtClean="0">
                        <a:ln>
                          <a:noFill/>
                        </a:ln>
                        <a:solidFill>
                          <a:schemeClr val="hlink"/>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sz="2800" b="1" i="0" u="none" strike="noStrike" cap="none" normalizeH="0" baseline="0" smtClean="0">
                        <a:ln>
                          <a:noFill/>
                        </a:ln>
                        <a:solidFill>
                          <a:schemeClr val="hlink"/>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1" i="0" u="none" strike="noStrike" cap="none" normalizeH="0" baseline="0" smtClean="0">
                          <a:ln>
                            <a:noFill/>
                          </a:ln>
                          <a:solidFill>
                            <a:schemeClr val="hlink"/>
                          </a:solidFill>
                          <a:effectLst/>
                          <a:latin typeface="Arial" charset="0"/>
                        </a:rPr>
                        <a:t>10.09.</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sz="2400" b="1" i="0" u="none" strike="noStrike" cap="none" normalizeH="0" baseline="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1" i="0" u="none" strike="noStrike" cap="none" normalizeH="0" baseline="0" smtClean="0">
                          <a:ln>
                            <a:noFill/>
                          </a:ln>
                          <a:solidFill>
                            <a:schemeClr val="hlink"/>
                          </a:solidFill>
                          <a:effectLst/>
                          <a:latin typeface="Arial" charset="0"/>
                        </a:rPr>
                        <a:t>0-5</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1" i="0" u="none" strike="noStrike" cap="none" normalizeH="0" baseline="0" smtClean="0">
                          <a:ln>
                            <a:noFill/>
                          </a:ln>
                          <a:solidFill>
                            <a:schemeClr val="hlink"/>
                          </a:solidFill>
                          <a:effectLst/>
                          <a:latin typeface="Arial" charset="0"/>
                        </a:rPr>
                        <a:t>5-10</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sz="2800" b="1" i="0" u="none" strike="noStrike" cap="none" normalizeH="0" baseline="0" smtClean="0">
                        <a:ln>
                          <a:noFill/>
                        </a:ln>
                        <a:solidFill>
                          <a:schemeClr val="hlink"/>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1" i="0" u="none" strike="noStrike" cap="none" normalizeH="0" baseline="0" smtClean="0">
                          <a:ln>
                            <a:noFill/>
                          </a:ln>
                          <a:solidFill>
                            <a:schemeClr val="hlink"/>
                          </a:solidFill>
                          <a:effectLst/>
                          <a:latin typeface="Arial" charset="0"/>
                        </a:rPr>
                        <a:t>0-5</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1" i="0" u="none" strike="noStrike" cap="none" normalizeH="0" baseline="0" smtClean="0">
                          <a:ln>
                            <a:noFill/>
                          </a:ln>
                          <a:solidFill>
                            <a:schemeClr val="hlink"/>
                          </a:solidFill>
                          <a:effectLst/>
                          <a:latin typeface="Arial" charset="0"/>
                        </a:rPr>
                        <a:t>5-10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1" i="0" u="none" strike="noStrike" cap="none" normalizeH="0" baseline="0" smtClean="0">
                          <a:ln>
                            <a:noFill/>
                          </a:ln>
                          <a:solidFill>
                            <a:schemeClr val="hlink"/>
                          </a:solidFill>
                          <a:effectLst/>
                          <a:latin typeface="Arial" charset="0"/>
                        </a:rPr>
                        <a:t>2,90</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1" i="0" u="none" strike="noStrike" cap="none" normalizeH="0" baseline="0" smtClean="0">
                          <a:ln>
                            <a:noFill/>
                          </a:ln>
                          <a:solidFill>
                            <a:schemeClr val="hlink"/>
                          </a:solidFill>
                          <a:effectLst/>
                          <a:latin typeface="Arial" charset="0"/>
                        </a:rPr>
                        <a:t>6,65</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sz="2800" b="1" i="0" u="none" strike="noStrike" cap="none" normalizeH="0" baseline="0" smtClean="0">
                        <a:ln>
                          <a:noFill/>
                        </a:ln>
                        <a:solidFill>
                          <a:schemeClr val="hlink"/>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1" i="0" u="none" strike="noStrike" cap="none" normalizeH="0" baseline="0" smtClean="0">
                          <a:ln>
                            <a:noFill/>
                          </a:ln>
                          <a:solidFill>
                            <a:schemeClr val="hlink"/>
                          </a:solidFill>
                          <a:effectLst/>
                          <a:latin typeface="Arial" charset="0"/>
                        </a:rPr>
                        <a:t>2,21</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1" i="0" u="none" strike="noStrike" cap="none" normalizeH="0" baseline="0" smtClean="0">
                          <a:ln>
                            <a:noFill/>
                          </a:ln>
                          <a:solidFill>
                            <a:schemeClr val="hlink"/>
                          </a:solidFill>
                          <a:effectLst/>
                          <a:latin typeface="Arial" charset="0"/>
                        </a:rPr>
                        <a:t>5,30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1" i="0" u="none" strike="noStrike" cap="none" normalizeH="0" baseline="0" smtClean="0">
                          <a:ln>
                            <a:noFill/>
                          </a:ln>
                          <a:solidFill>
                            <a:schemeClr val="hlink"/>
                          </a:solidFill>
                          <a:effectLst/>
                          <a:latin typeface="Arial" charset="0"/>
                        </a:rPr>
                        <a:t>9,49</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1" i="0" u="none" strike="noStrike" cap="none" normalizeH="0" baseline="0" smtClean="0">
                          <a:ln>
                            <a:noFill/>
                          </a:ln>
                          <a:solidFill>
                            <a:schemeClr val="hlink"/>
                          </a:solidFill>
                          <a:effectLst/>
                          <a:latin typeface="Arial" charset="0"/>
                        </a:rPr>
                        <a:t>8,34</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sz="2800" b="1" i="0" u="none" strike="noStrike" cap="none" normalizeH="0" baseline="0" smtClean="0">
                        <a:ln>
                          <a:noFill/>
                        </a:ln>
                        <a:solidFill>
                          <a:schemeClr val="hlink"/>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1" i="0" u="none" strike="noStrike" cap="none" normalizeH="0" baseline="0" smtClean="0">
                          <a:ln>
                            <a:noFill/>
                          </a:ln>
                          <a:solidFill>
                            <a:schemeClr val="hlink"/>
                          </a:solidFill>
                          <a:effectLst/>
                          <a:latin typeface="Arial" charset="0"/>
                        </a:rPr>
                        <a:t>9,30</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1" i="0" u="none" strike="noStrike" cap="none" normalizeH="0" baseline="0" smtClean="0">
                          <a:ln>
                            <a:noFill/>
                          </a:ln>
                          <a:solidFill>
                            <a:schemeClr val="hlink"/>
                          </a:solidFill>
                          <a:effectLst/>
                          <a:latin typeface="Arial" charset="0"/>
                        </a:rPr>
                        <a:t>8,10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1" i="0" u="none" strike="noStrike" cap="none" normalizeH="0" baseline="0" dirty="0" smtClean="0">
                          <a:ln>
                            <a:noFill/>
                          </a:ln>
                          <a:solidFill>
                            <a:schemeClr val="hlink"/>
                          </a:solidFill>
                          <a:effectLst/>
                          <a:latin typeface="Arial" charset="0"/>
                        </a:rPr>
                        <a:t>6,59</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1" i="0" u="none" strike="noStrike" cap="none" normalizeH="0" baseline="0" dirty="0" smtClean="0">
                          <a:ln>
                            <a:noFill/>
                          </a:ln>
                          <a:solidFill>
                            <a:schemeClr val="hlink"/>
                          </a:solidFill>
                          <a:effectLst/>
                          <a:latin typeface="Arial" charset="0"/>
                        </a:rPr>
                        <a:t>1,74</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sz="2800" b="1" i="0" u="none" strike="noStrike" cap="none" normalizeH="0" baseline="0" dirty="0" smtClean="0">
                        <a:ln>
                          <a:noFill/>
                        </a:ln>
                        <a:solidFill>
                          <a:schemeClr val="hlink"/>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1" i="0" u="none" strike="noStrike" cap="none" normalizeH="0" baseline="0" dirty="0" smtClean="0">
                          <a:ln>
                            <a:noFill/>
                          </a:ln>
                          <a:solidFill>
                            <a:schemeClr val="hlink"/>
                          </a:solidFill>
                          <a:effectLst/>
                          <a:latin typeface="Arial" charset="0"/>
                        </a:rPr>
                        <a:t>7,09</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1" i="0" u="none" strike="noStrike" cap="none" normalizeH="0" baseline="0" dirty="0" smtClean="0">
                          <a:ln>
                            <a:noFill/>
                          </a:ln>
                          <a:solidFill>
                            <a:schemeClr val="hlink"/>
                          </a:solidFill>
                          <a:effectLst/>
                          <a:latin typeface="Arial" charset="0"/>
                        </a:rPr>
                        <a:t>2,80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3336" name="Rectangle 44"/>
          <p:cNvSpPr>
            <a:spLocks noChangeArrowheads="1"/>
          </p:cNvSpPr>
          <p:nvPr/>
        </p:nvSpPr>
        <p:spPr bwMode="auto">
          <a:xfrm>
            <a:off x="4932363" y="1628775"/>
            <a:ext cx="1943100" cy="2246313"/>
          </a:xfrm>
          <a:prstGeom prst="rect">
            <a:avLst/>
          </a:prstGeom>
          <a:noFill/>
          <a:ln w="9525">
            <a:noFill/>
            <a:miter lim="800000"/>
            <a:headEnd/>
            <a:tailEnd/>
          </a:ln>
        </p:spPr>
        <p:txBody>
          <a:bodyPr>
            <a:spAutoFit/>
          </a:bodyPr>
          <a:lstStyle/>
          <a:p>
            <a:r>
              <a:rPr lang="ru-RU" sz="2000" b="1">
                <a:solidFill>
                  <a:schemeClr val="hlink"/>
                </a:solidFill>
              </a:rPr>
              <a:t>Усимлик колдиклари билан копланган майдондаги тупрок намлиги,%</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ru-RU" sz="3200" smtClean="0"/>
              <a:t>Хайдамасдан экишда сарф харажатларнинг кискариши</a:t>
            </a:r>
          </a:p>
        </p:txBody>
      </p:sp>
      <p:graphicFrame>
        <p:nvGraphicFramePr>
          <p:cNvPr id="57392" name="Group 48"/>
          <p:cNvGraphicFramePr>
            <a:graphicFrameLocks noGrp="1"/>
          </p:cNvGraphicFramePr>
          <p:nvPr>
            <p:ph sz="half" idx="2"/>
          </p:nvPr>
        </p:nvGraphicFramePr>
        <p:xfrm>
          <a:off x="684213" y="1600200"/>
          <a:ext cx="8002587" cy="5437632"/>
        </p:xfrm>
        <a:graphic>
          <a:graphicData uri="http://schemas.openxmlformats.org/drawingml/2006/table">
            <a:tbl>
              <a:tblPr/>
              <a:tblGrid>
                <a:gridCol w="3167062"/>
                <a:gridCol w="2520950"/>
                <a:gridCol w="2314575"/>
              </a:tblGrid>
              <a:tr h="212566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400" b="1" i="0" u="none" strike="noStrike" cap="none" normalizeH="0" baseline="0" dirty="0" err="1" smtClean="0">
                          <a:ln>
                            <a:noFill/>
                          </a:ln>
                          <a:solidFill>
                            <a:schemeClr val="hlink"/>
                          </a:solidFill>
                          <a:effectLst/>
                          <a:latin typeface="Arial" charset="0"/>
                        </a:rPr>
                        <a:t>Сарф-харажат</a:t>
                      </a:r>
                      <a:r>
                        <a:rPr kumimoji="0" lang="ru-RU" sz="2400" b="1" i="0" u="none" strike="noStrike" cap="none" normalizeH="0" baseline="0" dirty="0" smtClean="0">
                          <a:ln>
                            <a:noFill/>
                          </a:ln>
                          <a:solidFill>
                            <a:schemeClr val="hlink"/>
                          </a:solidFill>
                          <a:effectLst/>
                          <a:latin typeface="Arial" charset="0"/>
                        </a:rPr>
                        <a:t> </a:t>
                      </a:r>
                      <a:r>
                        <a:rPr kumimoji="0" lang="ru-RU" sz="2400" b="1" i="0" u="none" strike="noStrike" cap="none" normalizeH="0" baseline="0" dirty="0" err="1" smtClean="0">
                          <a:ln>
                            <a:noFill/>
                          </a:ln>
                          <a:solidFill>
                            <a:schemeClr val="hlink"/>
                          </a:solidFill>
                          <a:effectLst/>
                          <a:latin typeface="Arial" charset="0"/>
                        </a:rPr>
                        <a:t>номи</a:t>
                      </a:r>
                      <a:endParaRPr kumimoji="0" lang="ru-RU" sz="2400" b="1" i="0" u="none" strike="noStrike" cap="none" normalizeH="0" baseline="0" dirty="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400" b="1" i="0" u="none" strike="noStrike" cap="none" normalizeH="0" baseline="0" dirty="0" err="1" smtClean="0">
                          <a:ln>
                            <a:noFill/>
                          </a:ln>
                          <a:solidFill>
                            <a:schemeClr val="hlink"/>
                          </a:solidFill>
                          <a:effectLst/>
                          <a:latin typeface="Arial" charset="0"/>
                        </a:rPr>
                        <a:t>Бугдой</a:t>
                      </a:r>
                      <a:r>
                        <a:rPr kumimoji="0" lang="ru-RU" sz="2400" b="1" i="0" u="none" strike="noStrike" cap="none" normalizeH="0" baseline="0" dirty="0" smtClean="0">
                          <a:ln>
                            <a:noFill/>
                          </a:ln>
                          <a:solidFill>
                            <a:schemeClr val="hlink"/>
                          </a:solidFill>
                          <a:effectLst/>
                          <a:latin typeface="Arial" charset="0"/>
                        </a:rPr>
                        <a:t> </a:t>
                      </a:r>
                      <a:r>
                        <a:rPr kumimoji="0" lang="ru-RU" sz="2400" b="1" i="0" u="none" strike="noStrike" cap="none" normalizeH="0" baseline="0" dirty="0" err="1" smtClean="0">
                          <a:ln>
                            <a:noFill/>
                          </a:ln>
                          <a:solidFill>
                            <a:schemeClr val="hlink"/>
                          </a:solidFill>
                          <a:effectLst/>
                          <a:latin typeface="Arial" charset="0"/>
                        </a:rPr>
                        <a:t>етиштиришда</a:t>
                      </a:r>
                      <a:r>
                        <a:rPr kumimoji="0" lang="ru-RU" sz="2400" b="1" i="0" u="none" strike="noStrike" cap="none" normalizeH="0" baseline="0" dirty="0" smtClean="0">
                          <a:ln>
                            <a:noFill/>
                          </a:ln>
                          <a:solidFill>
                            <a:schemeClr val="hlink"/>
                          </a:solidFill>
                          <a:effectLst/>
                          <a:latin typeface="Arial" charset="0"/>
                        </a:rPr>
                        <a:t> </a:t>
                      </a:r>
                      <a:r>
                        <a:rPr kumimoji="0" lang="ru-RU" sz="2400" b="1" i="0" u="none" strike="noStrike" cap="none" normalizeH="0" baseline="0" dirty="0" err="1" smtClean="0">
                          <a:ln>
                            <a:noFill/>
                          </a:ln>
                          <a:solidFill>
                            <a:schemeClr val="hlink"/>
                          </a:solidFill>
                          <a:effectLst/>
                          <a:latin typeface="Arial" charset="0"/>
                        </a:rPr>
                        <a:t>сарф</a:t>
                      </a:r>
                      <a:r>
                        <a:rPr kumimoji="0" lang="ru-RU" sz="2400" b="1" i="0" u="none" strike="noStrike" cap="none" normalizeH="0" baseline="0" dirty="0" smtClean="0">
                          <a:ln>
                            <a:noFill/>
                          </a:ln>
                          <a:solidFill>
                            <a:schemeClr val="hlink"/>
                          </a:solidFill>
                          <a:effectLst/>
                          <a:latin typeface="Arial" charset="0"/>
                        </a:rPr>
                        <a:t> </a:t>
                      </a:r>
                      <a:r>
                        <a:rPr kumimoji="0" lang="ru-RU" sz="2400" b="1" i="0" u="none" strike="noStrike" cap="none" normalizeH="0" baseline="0" dirty="0" err="1" smtClean="0">
                          <a:ln>
                            <a:noFill/>
                          </a:ln>
                          <a:solidFill>
                            <a:schemeClr val="hlink"/>
                          </a:solidFill>
                          <a:effectLst/>
                          <a:latin typeface="Arial" charset="0"/>
                        </a:rPr>
                        <a:t>харажатлар</a:t>
                      </a:r>
                      <a:endParaRPr kumimoji="0" lang="ru-RU" sz="2400" b="1" i="0" u="none" strike="noStrike" cap="none" normalizeH="0" baseline="0" dirty="0" smtClean="0">
                        <a:ln>
                          <a:noFill/>
                        </a:ln>
                        <a:solidFill>
                          <a:schemeClr val="hlink"/>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400" b="1" i="0" u="none" strike="noStrike" cap="none" normalizeH="0" baseline="0" dirty="0" err="1" smtClean="0">
                          <a:ln>
                            <a:noFill/>
                          </a:ln>
                          <a:solidFill>
                            <a:schemeClr val="hlink"/>
                          </a:solidFill>
                          <a:effectLst/>
                          <a:latin typeface="Arial" charset="0"/>
                        </a:rPr>
                        <a:t>нинг</a:t>
                      </a:r>
                      <a:r>
                        <a:rPr kumimoji="0" lang="ru-RU" sz="2400" b="1" i="0" u="none" strike="noStrike" cap="none" normalizeH="0" baseline="0" dirty="0" smtClean="0">
                          <a:ln>
                            <a:noFill/>
                          </a:ln>
                          <a:solidFill>
                            <a:schemeClr val="hlink"/>
                          </a:solidFill>
                          <a:effectLst/>
                          <a:latin typeface="Arial" charset="0"/>
                        </a:rPr>
                        <a:t> </a:t>
                      </a:r>
                      <a:r>
                        <a:rPr kumimoji="0" lang="ru-RU" sz="2400" b="1" i="0" u="none" strike="noStrike" cap="none" normalizeH="0" baseline="0" dirty="0" err="1" smtClean="0">
                          <a:ln>
                            <a:noFill/>
                          </a:ln>
                          <a:solidFill>
                            <a:schemeClr val="hlink"/>
                          </a:solidFill>
                          <a:effectLst/>
                          <a:latin typeface="Arial" charset="0"/>
                        </a:rPr>
                        <a:t>кискариши</a:t>
                      </a:r>
                      <a:r>
                        <a:rPr kumimoji="0" lang="ru-RU" sz="2400" b="1" i="0" u="none" strike="noStrike" cap="none" normalizeH="0" baseline="0" dirty="0" smtClean="0">
                          <a:ln>
                            <a:noFill/>
                          </a:ln>
                          <a:solidFill>
                            <a:schemeClr val="hlink"/>
                          </a:solidFill>
                          <a:effectLst/>
                          <a:latin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400" b="1" i="0" u="none" strike="noStrike" cap="none" normalizeH="0" baseline="0" dirty="0" smtClean="0">
                          <a:ln>
                            <a:noFill/>
                          </a:ln>
                          <a:solidFill>
                            <a:schemeClr val="hlink"/>
                          </a:solidFill>
                          <a:effectLst/>
                          <a:latin typeface="Arial" charset="0"/>
                        </a:rPr>
                        <a:t>Пахта </a:t>
                      </a:r>
                      <a:r>
                        <a:rPr kumimoji="0" lang="ru-RU" sz="2400" b="1" i="0" u="none" strike="noStrike" cap="none" normalizeH="0" baseline="0" dirty="0" err="1" smtClean="0">
                          <a:ln>
                            <a:noFill/>
                          </a:ln>
                          <a:solidFill>
                            <a:schemeClr val="hlink"/>
                          </a:solidFill>
                          <a:effectLst/>
                          <a:latin typeface="Arial" charset="0"/>
                        </a:rPr>
                        <a:t>етишитришда</a:t>
                      </a:r>
                      <a:r>
                        <a:rPr kumimoji="0" lang="ru-RU" sz="2400" b="1" i="0" u="none" strike="noStrike" cap="none" normalizeH="0" baseline="0" dirty="0" smtClean="0">
                          <a:ln>
                            <a:noFill/>
                          </a:ln>
                          <a:solidFill>
                            <a:schemeClr val="hlink"/>
                          </a:solidFill>
                          <a:effectLst/>
                          <a:latin typeface="Arial" charset="0"/>
                        </a:rPr>
                        <a:t> </a:t>
                      </a:r>
                      <a:r>
                        <a:rPr kumimoji="0" lang="ru-RU" sz="2400" b="1" i="0" u="none" strike="noStrike" cap="none" normalizeH="0" baseline="0" dirty="0" err="1" smtClean="0">
                          <a:ln>
                            <a:noFill/>
                          </a:ln>
                          <a:solidFill>
                            <a:schemeClr val="hlink"/>
                          </a:solidFill>
                          <a:effectLst/>
                          <a:latin typeface="Arial" charset="0"/>
                        </a:rPr>
                        <a:t>сарф-харажатларнинг</a:t>
                      </a:r>
                      <a:r>
                        <a:rPr kumimoji="0" lang="ru-RU" sz="2400" b="1" i="0" u="none" strike="noStrike" cap="none" normalizeH="0" baseline="0" dirty="0" smtClean="0">
                          <a:ln>
                            <a:noFill/>
                          </a:ln>
                          <a:solidFill>
                            <a:schemeClr val="hlink"/>
                          </a:solidFill>
                          <a:effectLst/>
                          <a:latin typeface="Arial" charset="0"/>
                        </a:rPr>
                        <a:t> </a:t>
                      </a:r>
                      <a:r>
                        <a:rPr kumimoji="0" lang="ru-RU" sz="2400" b="1" i="0" u="none" strike="noStrike" cap="none" normalizeH="0" baseline="0" dirty="0" err="1" smtClean="0">
                          <a:ln>
                            <a:noFill/>
                          </a:ln>
                          <a:solidFill>
                            <a:schemeClr val="hlink"/>
                          </a:solidFill>
                          <a:effectLst/>
                          <a:latin typeface="Arial" charset="0"/>
                        </a:rPr>
                        <a:t>кискариши,%</a:t>
                      </a:r>
                      <a:endParaRPr kumimoji="0" lang="ru-RU" sz="2400" b="1" i="0" u="none" strike="noStrike" cap="none" normalizeH="0" baseline="0" dirty="0" smtClean="0">
                        <a:ln>
                          <a:noFill/>
                        </a:ln>
                        <a:solidFill>
                          <a:schemeClr val="hlink"/>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6536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0" i="0" u="none" strike="noStrike" cap="none" normalizeH="0" baseline="0" dirty="0" err="1" smtClean="0">
                          <a:ln>
                            <a:noFill/>
                          </a:ln>
                          <a:solidFill>
                            <a:schemeClr val="hlink"/>
                          </a:solidFill>
                          <a:effectLst/>
                          <a:latin typeface="Arial" charset="0"/>
                        </a:rPr>
                        <a:t>Енилги</a:t>
                      </a:r>
                      <a:r>
                        <a:rPr kumimoji="0" lang="ru-RU" sz="2800" b="0" i="0" u="none" strike="noStrike" cap="none" normalizeH="0" baseline="0" dirty="0" smtClean="0">
                          <a:ln>
                            <a:noFill/>
                          </a:ln>
                          <a:solidFill>
                            <a:schemeClr val="hlink"/>
                          </a:solidFill>
                          <a:effectLst/>
                          <a:latin typeface="Arial" charset="0"/>
                        </a:rPr>
                        <a:t> </a:t>
                      </a:r>
                      <a:r>
                        <a:rPr kumimoji="0" lang="ru-RU" sz="2800" b="0" i="0" u="none" strike="noStrike" cap="none" normalizeH="0" baseline="0" dirty="0" err="1" smtClean="0">
                          <a:ln>
                            <a:noFill/>
                          </a:ln>
                          <a:solidFill>
                            <a:schemeClr val="hlink"/>
                          </a:solidFill>
                          <a:effectLst/>
                          <a:latin typeface="Arial" charset="0"/>
                        </a:rPr>
                        <a:t>сарфи</a:t>
                      </a:r>
                      <a:endParaRPr kumimoji="0" lang="ru-RU" sz="2800" b="0" i="0" u="none" strike="noStrike" cap="none" normalizeH="0" baseline="0" dirty="0" smtClean="0">
                        <a:ln>
                          <a:noFill/>
                        </a:ln>
                        <a:solidFill>
                          <a:schemeClr val="hlink"/>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sz="2800" b="0" i="0" u="none" strike="noStrike" cap="none" normalizeH="0" baseline="0" dirty="0" smtClean="0">
                        <a:ln>
                          <a:noFill/>
                        </a:ln>
                        <a:solidFill>
                          <a:schemeClr val="hlink"/>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0" i="0" u="none" strike="noStrike" cap="none" normalizeH="0" baseline="0" dirty="0" err="1" smtClean="0">
                          <a:ln>
                            <a:noFill/>
                          </a:ln>
                          <a:solidFill>
                            <a:schemeClr val="hlink"/>
                          </a:solidFill>
                          <a:effectLst/>
                          <a:latin typeface="Arial" charset="0"/>
                        </a:rPr>
                        <a:t>Мехнат</a:t>
                      </a:r>
                      <a:r>
                        <a:rPr kumimoji="0" lang="ru-RU" sz="2800" b="0" i="0" u="none" strike="noStrike" cap="none" normalizeH="0" baseline="0" dirty="0" smtClean="0">
                          <a:ln>
                            <a:noFill/>
                          </a:ln>
                          <a:solidFill>
                            <a:schemeClr val="hlink"/>
                          </a:solidFill>
                          <a:effectLst/>
                          <a:latin typeface="Arial" charset="0"/>
                        </a:rPr>
                        <a:t> </a:t>
                      </a:r>
                      <a:r>
                        <a:rPr kumimoji="0" lang="ru-RU" sz="2800" b="0" i="0" u="none" strike="noStrike" cap="none" normalizeH="0" baseline="0" dirty="0" err="1" smtClean="0">
                          <a:ln>
                            <a:noFill/>
                          </a:ln>
                          <a:solidFill>
                            <a:schemeClr val="hlink"/>
                          </a:solidFill>
                          <a:effectLst/>
                          <a:latin typeface="Arial" charset="0"/>
                        </a:rPr>
                        <a:t>сарфи</a:t>
                      </a:r>
                      <a:endParaRPr kumimoji="0" lang="ru-RU" sz="2800" b="0" i="0" u="none" strike="noStrike" cap="none" normalizeH="0" baseline="0" dirty="0" smtClean="0">
                        <a:ln>
                          <a:noFill/>
                        </a:ln>
                        <a:solidFill>
                          <a:schemeClr val="hlink"/>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sz="2800" b="0" i="0" u="none" strike="noStrike" cap="none" normalizeH="0" baseline="0" dirty="0" smtClean="0">
                        <a:ln>
                          <a:noFill/>
                        </a:ln>
                        <a:solidFill>
                          <a:schemeClr val="hlink"/>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sz="2800" b="0" i="0" u="none" strike="noStrike" cap="none" normalizeH="0" baseline="0" dirty="0" smtClean="0">
                        <a:ln>
                          <a:noFill/>
                        </a:ln>
                        <a:solidFill>
                          <a:schemeClr val="hlink"/>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sz="2800" b="0" i="0" u="none" strike="noStrike" cap="none" normalizeH="0" baseline="0" dirty="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1" i="0" u="none" strike="noStrike" cap="none" normalizeH="0" baseline="0" smtClean="0">
                          <a:ln>
                            <a:noFill/>
                          </a:ln>
                          <a:solidFill>
                            <a:schemeClr val="hlink"/>
                          </a:solidFill>
                          <a:effectLst/>
                          <a:latin typeface="Arial" charset="0"/>
                        </a:rPr>
                        <a:t>59,9</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sz="2800" b="1" i="0" u="none" strike="noStrike" cap="none" normalizeH="0" baseline="0" smtClean="0">
                        <a:ln>
                          <a:noFill/>
                        </a:ln>
                        <a:solidFill>
                          <a:schemeClr val="hlink"/>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1" i="0" u="none" strike="noStrike" cap="none" normalizeH="0" baseline="0" smtClean="0">
                          <a:ln>
                            <a:noFill/>
                          </a:ln>
                          <a:solidFill>
                            <a:schemeClr val="hlink"/>
                          </a:solidFill>
                          <a:effectLst/>
                          <a:latin typeface="Arial" charset="0"/>
                        </a:rPr>
                        <a:t>46,4</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sz="2800" b="1" i="0" u="none" strike="noStrike" cap="none" normalizeH="0" baseline="0" smtClean="0">
                        <a:ln>
                          <a:noFill/>
                        </a:ln>
                        <a:solidFill>
                          <a:schemeClr val="hlink"/>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sz="2800" b="0" i="0" u="none" strike="noStrike" cap="none" normalizeH="0" baseline="0" smtClean="0">
                        <a:ln>
                          <a:noFill/>
                        </a:ln>
                        <a:solidFill>
                          <a:schemeClr val="hlink"/>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0" i="0" u="none" strike="noStrike" cap="none" normalizeH="0" baseline="0" smtClean="0">
                          <a:ln>
                            <a:noFill/>
                          </a:ln>
                          <a:solidFill>
                            <a:schemeClr val="hlink"/>
                          </a:solidFill>
                          <a:effectLst/>
                          <a:latin typeface="Arial" charset="0"/>
                        </a:rPr>
                        <a:t> </a:t>
                      </a:r>
                      <a:r>
                        <a:rPr kumimoji="0" lang="ru-RU" sz="2800" b="1" i="0" u="none" strike="noStrike" cap="none" normalizeH="0" baseline="0" smtClean="0">
                          <a:ln>
                            <a:noFill/>
                          </a:ln>
                          <a:solidFill>
                            <a:schemeClr val="hlink"/>
                          </a:solidFill>
                          <a:effectLst/>
                          <a:latin typeface="Arial" charset="0"/>
                        </a:rPr>
                        <a:t>91,0 </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sz="2800" b="1" i="0" u="none" strike="noStrike" cap="none" normalizeH="0" baseline="0" smtClean="0">
                        <a:ln>
                          <a:noFill/>
                        </a:ln>
                        <a:solidFill>
                          <a:schemeClr val="hlink"/>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1" i="0" u="none" strike="noStrike" cap="none" normalizeH="0" baseline="0" smtClean="0">
                          <a:ln>
                            <a:noFill/>
                          </a:ln>
                          <a:solidFill>
                            <a:schemeClr val="hlink"/>
                          </a:solidFill>
                          <a:effectLst/>
                          <a:latin typeface="Arial" charset="0"/>
                        </a:rPr>
                        <a:t> 70,6</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sz="2800" b="0" i="0" u="none" strike="noStrike" cap="none" normalizeH="0" baseline="0" smtClean="0">
                        <a:ln>
                          <a:noFill/>
                        </a:ln>
                        <a:solidFill>
                          <a:schemeClr val="hlink"/>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800" b="0" i="0" u="none" strike="noStrike" cap="none" normalizeH="0" baseline="0" smtClean="0">
                          <a:ln>
                            <a:noFill/>
                          </a:ln>
                          <a:solidFill>
                            <a:schemeClr val="hlink"/>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ru-RU" sz="2800" smtClean="0"/>
              <a:t>Бугдой етиштиришда хайдамасдан экишни кулланганда олинган иктисодий натижалар (2011)</a:t>
            </a:r>
            <a:br>
              <a:rPr lang="ru-RU" sz="2800" smtClean="0"/>
            </a:br>
            <a:endParaRPr lang="ru-RU" sz="2800" smtClean="0"/>
          </a:p>
        </p:txBody>
      </p:sp>
      <p:sp>
        <p:nvSpPr>
          <p:cNvPr id="15363" name="Rectangle 3"/>
          <p:cNvSpPr>
            <a:spLocks noGrp="1" noChangeArrowheads="1"/>
          </p:cNvSpPr>
          <p:nvPr>
            <p:ph type="body" sz="half" idx="1"/>
          </p:nvPr>
        </p:nvSpPr>
        <p:spPr>
          <a:xfrm>
            <a:off x="914400" y="1600200"/>
            <a:ext cx="7402513" cy="4530725"/>
          </a:xfrm>
        </p:spPr>
        <p:txBody>
          <a:bodyPr/>
          <a:lstStyle/>
          <a:p>
            <a:pPr eaLnBrk="1" hangingPunct="1">
              <a:buFont typeface="Wingdings" pitchFamily="2" charset="2"/>
              <a:buNone/>
            </a:pPr>
            <a:endParaRPr lang="ru-RU" sz="2400" smtClean="0"/>
          </a:p>
          <a:p>
            <a:pPr eaLnBrk="1" hangingPunct="1"/>
            <a:endParaRPr lang="ru-RU" sz="2400" smtClean="0"/>
          </a:p>
        </p:txBody>
      </p:sp>
      <p:graphicFrame>
        <p:nvGraphicFramePr>
          <p:cNvPr id="50257" name="Group 81"/>
          <p:cNvGraphicFramePr>
            <a:graphicFrameLocks noGrp="1"/>
          </p:cNvGraphicFramePr>
          <p:nvPr>
            <p:ph sz="half" idx="2"/>
          </p:nvPr>
        </p:nvGraphicFramePr>
        <p:xfrm>
          <a:off x="179388" y="1628775"/>
          <a:ext cx="8964612" cy="4968878"/>
        </p:xfrm>
        <a:graphic>
          <a:graphicData uri="http://schemas.openxmlformats.org/drawingml/2006/table">
            <a:tbl>
              <a:tblPr/>
              <a:tblGrid>
                <a:gridCol w="2635250"/>
                <a:gridCol w="3341687"/>
                <a:gridCol w="2987675"/>
              </a:tblGrid>
              <a:tr h="915988">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000" b="1" i="0" u="none" strike="noStrike" cap="none" normalizeH="0" baseline="0" dirty="0" err="1" smtClean="0">
                          <a:ln>
                            <a:noFill/>
                          </a:ln>
                          <a:solidFill>
                            <a:schemeClr val="hlink"/>
                          </a:solidFill>
                          <a:effectLst/>
                          <a:latin typeface="Arial" charset="0"/>
                        </a:rPr>
                        <a:t>Курсаткичлар</a:t>
                      </a:r>
                      <a:endParaRPr kumimoji="0" lang="ru-RU" sz="2000" b="1" i="0" u="none" strike="noStrike" cap="none" normalizeH="0" baseline="0" dirty="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000" b="1" i="0" u="none" strike="noStrike" cap="none" normalizeH="0" baseline="0" dirty="0" err="1" smtClean="0">
                          <a:ln>
                            <a:noFill/>
                          </a:ln>
                          <a:solidFill>
                            <a:schemeClr val="hlink"/>
                          </a:solidFill>
                          <a:effectLst/>
                          <a:latin typeface="Arial" charset="0"/>
                        </a:rPr>
                        <a:t>Хайдалиб</a:t>
                      </a:r>
                      <a:r>
                        <a:rPr kumimoji="0" lang="ru-RU" sz="2000" b="1" i="0" u="none" strike="noStrike" cap="none" normalizeH="0" baseline="0" dirty="0" smtClean="0">
                          <a:ln>
                            <a:noFill/>
                          </a:ln>
                          <a:solidFill>
                            <a:schemeClr val="hlink"/>
                          </a:solidFill>
                          <a:effectLst/>
                          <a:latin typeface="Arial" charset="0"/>
                        </a:rPr>
                        <a:t> </a:t>
                      </a:r>
                      <a:r>
                        <a:rPr kumimoji="0" lang="ru-RU" sz="2000" b="1" i="0" u="none" strike="noStrike" cap="none" normalizeH="0" baseline="0" dirty="0" err="1" smtClean="0">
                          <a:ln>
                            <a:noFill/>
                          </a:ln>
                          <a:solidFill>
                            <a:schemeClr val="hlink"/>
                          </a:solidFill>
                          <a:effectLst/>
                          <a:latin typeface="Arial" charset="0"/>
                        </a:rPr>
                        <a:t>экилганда</a:t>
                      </a:r>
                      <a:endParaRPr kumimoji="0" lang="ru-RU" sz="2000" b="1" i="0" u="none" strike="noStrike" cap="none" normalizeH="0" baseline="0" dirty="0" smtClean="0">
                        <a:ln>
                          <a:noFill/>
                        </a:ln>
                        <a:solidFill>
                          <a:schemeClr val="hlink"/>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000" b="1" i="0" u="none" strike="noStrike" cap="none" normalizeH="0" baseline="0" dirty="0" err="1" smtClean="0">
                          <a:ln>
                            <a:noFill/>
                          </a:ln>
                          <a:solidFill>
                            <a:schemeClr val="hlink"/>
                          </a:solidFill>
                          <a:effectLst/>
                          <a:latin typeface="Arial" charset="0"/>
                        </a:rPr>
                        <a:t>Хайдамасдан</a:t>
                      </a:r>
                      <a:r>
                        <a:rPr kumimoji="0" lang="ru-RU" sz="2000" b="1" i="0" u="none" strike="noStrike" cap="none" normalizeH="0" baseline="0" dirty="0" smtClean="0">
                          <a:ln>
                            <a:noFill/>
                          </a:ln>
                          <a:solidFill>
                            <a:schemeClr val="hlink"/>
                          </a:solidFill>
                          <a:effectLst/>
                          <a:latin typeface="Arial" charset="0"/>
                        </a:rPr>
                        <a:t> </a:t>
                      </a:r>
                      <a:r>
                        <a:rPr kumimoji="0" lang="ru-RU" sz="2000" b="1" i="0" u="none" strike="noStrike" cap="none" normalizeH="0" baseline="0" dirty="0" err="1" smtClean="0">
                          <a:ln>
                            <a:noFill/>
                          </a:ln>
                          <a:solidFill>
                            <a:schemeClr val="hlink"/>
                          </a:solidFill>
                          <a:effectLst/>
                          <a:latin typeface="Arial" charset="0"/>
                        </a:rPr>
                        <a:t>экишда</a:t>
                      </a:r>
                      <a:endParaRPr kumimoji="0" lang="ru-RU" sz="2000" b="1" i="0" u="none" strike="noStrike" cap="none" normalizeH="0" baseline="0" dirty="0" smtClean="0">
                        <a:ln>
                          <a:noFill/>
                        </a:ln>
                        <a:solidFill>
                          <a:schemeClr val="hlink"/>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006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000" b="1" i="0" u="none" strike="noStrike" cap="none" normalizeH="0" baseline="0" dirty="0" err="1" smtClean="0">
                          <a:ln>
                            <a:noFill/>
                          </a:ln>
                          <a:solidFill>
                            <a:schemeClr val="hlink"/>
                          </a:solidFill>
                          <a:effectLst/>
                          <a:latin typeface="Arial" charset="0"/>
                        </a:rPr>
                        <a:t>Хосилдорлик,ц</a:t>
                      </a:r>
                      <a:r>
                        <a:rPr kumimoji="0" lang="ru-RU" sz="2000" b="1" i="0" u="none" strike="noStrike" cap="none" normalizeH="0" baseline="0" dirty="0" smtClean="0">
                          <a:ln>
                            <a:noFill/>
                          </a:ln>
                          <a:solidFill>
                            <a:schemeClr val="hlink"/>
                          </a:solidFill>
                          <a:effectLst/>
                          <a:latin typeface="Arial" charset="0"/>
                        </a:rPr>
                        <a:t>/га</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dirty="0" smtClean="0">
                          <a:ln>
                            <a:noFill/>
                          </a:ln>
                          <a:solidFill>
                            <a:schemeClr val="hlink"/>
                          </a:solidFill>
                          <a:effectLst/>
                          <a:latin typeface="Arial" charset="0"/>
                        </a:rPr>
                        <a:t>23,3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smtClean="0">
                          <a:ln>
                            <a:noFill/>
                          </a:ln>
                          <a:solidFill>
                            <a:schemeClr val="hlink"/>
                          </a:solidFill>
                          <a:effectLst/>
                          <a:latin typeface="Arial" charset="0"/>
                        </a:rPr>
                        <a:t>18,9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12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000" b="1" i="0" u="none" strike="noStrike" cap="none" normalizeH="0" baseline="0" dirty="0" err="1" smtClean="0">
                          <a:ln>
                            <a:noFill/>
                          </a:ln>
                          <a:solidFill>
                            <a:schemeClr val="hlink"/>
                          </a:solidFill>
                          <a:effectLst/>
                          <a:latin typeface="Arial" charset="0"/>
                        </a:rPr>
                        <a:t>Ялпи</a:t>
                      </a:r>
                      <a:r>
                        <a:rPr kumimoji="0" lang="ru-RU" sz="2000" b="1" i="0" u="none" strike="noStrike" cap="none" normalizeH="0" baseline="0" dirty="0" smtClean="0">
                          <a:ln>
                            <a:noFill/>
                          </a:ln>
                          <a:solidFill>
                            <a:schemeClr val="hlink"/>
                          </a:solidFill>
                          <a:effectLst/>
                          <a:latin typeface="Arial" charset="0"/>
                        </a:rPr>
                        <a:t> </a:t>
                      </a:r>
                      <a:r>
                        <a:rPr kumimoji="0" lang="ru-RU" sz="2000" b="1" i="0" u="none" strike="noStrike" cap="none" normalizeH="0" baseline="0" dirty="0" err="1" smtClean="0">
                          <a:ln>
                            <a:noFill/>
                          </a:ln>
                          <a:solidFill>
                            <a:schemeClr val="hlink"/>
                          </a:solidFill>
                          <a:effectLst/>
                          <a:latin typeface="Arial" charset="0"/>
                        </a:rPr>
                        <a:t>даромад</a:t>
                      </a:r>
                      <a:r>
                        <a:rPr kumimoji="0" lang="ru-RU" sz="2000" b="1" i="0" u="none" strike="noStrike" cap="none" normalizeH="0" baseline="0" dirty="0" smtClean="0">
                          <a:ln>
                            <a:noFill/>
                          </a:ln>
                          <a:solidFill>
                            <a:schemeClr val="hlink"/>
                          </a:solidFill>
                          <a:effectLst/>
                          <a:latin typeface="Arial" charset="0"/>
                        </a:rPr>
                        <a:t>, </a:t>
                      </a:r>
                      <a:r>
                        <a:rPr kumimoji="0" lang="ru-RU" sz="2000" b="1" i="0" u="none" strike="noStrike" cap="none" normalizeH="0" baseline="0" dirty="0" err="1" smtClean="0">
                          <a:ln>
                            <a:noFill/>
                          </a:ln>
                          <a:solidFill>
                            <a:schemeClr val="hlink"/>
                          </a:solidFill>
                          <a:effectLst/>
                          <a:latin typeface="Arial" charset="0"/>
                        </a:rPr>
                        <a:t>сум</a:t>
                      </a:r>
                      <a:endParaRPr kumimoji="0" lang="ru-RU" sz="2000" b="1" i="0" u="none" strike="noStrike" cap="none" normalizeH="0" baseline="0" dirty="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0" i="0" u="none" strike="noStrike" cap="none" normalizeH="0" baseline="0" smtClean="0">
                          <a:ln>
                            <a:noFill/>
                          </a:ln>
                          <a:solidFill>
                            <a:schemeClr val="hlink"/>
                          </a:solidFill>
                          <a:effectLst/>
                          <a:latin typeface="Arial" charset="0"/>
                        </a:rPr>
                        <a:t>2330х292=</a:t>
                      </a:r>
                      <a:r>
                        <a:rPr kumimoji="0" lang="ru-RU" sz="1800" b="1" i="0" u="none" strike="noStrike" cap="none" normalizeH="0" baseline="0" smtClean="0">
                          <a:ln>
                            <a:noFill/>
                          </a:ln>
                          <a:solidFill>
                            <a:schemeClr val="hlink"/>
                          </a:solidFill>
                          <a:effectLst/>
                          <a:latin typeface="Arial" charset="0"/>
                        </a:rPr>
                        <a:t>680360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0" i="0" u="none" strike="noStrike" cap="none" normalizeH="0" baseline="0" smtClean="0">
                          <a:ln>
                            <a:noFill/>
                          </a:ln>
                          <a:solidFill>
                            <a:schemeClr val="hlink"/>
                          </a:solidFill>
                          <a:effectLst/>
                          <a:latin typeface="Arial" charset="0"/>
                        </a:rPr>
                        <a:t>1890х292=</a:t>
                      </a:r>
                      <a:r>
                        <a:rPr kumimoji="0" lang="ru-RU" sz="1800" b="1" i="0" u="none" strike="noStrike" cap="none" normalizeH="0" baseline="0" smtClean="0">
                          <a:ln>
                            <a:noFill/>
                          </a:ln>
                          <a:solidFill>
                            <a:schemeClr val="hlink"/>
                          </a:solidFill>
                          <a:effectLst/>
                          <a:latin typeface="Arial" charset="0"/>
                        </a:rPr>
                        <a:t>551880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45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000" b="1" i="0" u="none" strike="noStrike" cap="none" normalizeH="0" baseline="0" dirty="0" err="1" smtClean="0">
                          <a:ln>
                            <a:noFill/>
                          </a:ln>
                          <a:solidFill>
                            <a:schemeClr val="hlink"/>
                          </a:solidFill>
                          <a:effectLst/>
                          <a:latin typeface="Arial" charset="0"/>
                        </a:rPr>
                        <a:t>Сарф-харажат</a:t>
                      </a:r>
                      <a:r>
                        <a:rPr kumimoji="0" lang="ru-RU" sz="2000" b="1" i="0" u="none" strike="noStrike" cap="none" normalizeH="0" baseline="0" dirty="0" smtClean="0">
                          <a:ln>
                            <a:noFill/>
                          </a:ln>
                          <a:solidFill>
                            <a:schemeClr val="hlink"/>
                          </a:solidFill>
                          <a:effectLst/>
                          <a:latin typeface="Arial" charset="0"/>
                        </a:rPr>
                        <a:t>, </a:t>
                      </a:r>
                      <a:r>
                        <a:rPr kumimoji="0" lang="ru-RU" sz="2000" b="1" i="0" u="none" strike="noStrike" cap="none" normalizeH="0" baseline="0" dirty="0" err="1" smtClean="0">
                          <a:ln>
                            <a:noFill/>
                          </a:ln>
                          <a:solidFill>
                            <a:schemeClr val="hlink"/>
                          </a:solidFill>
                          <a:effectLst/>
                          <a:latin typeface="Arial" charset="0"/>
                        </a:rPr>
                        <a:t>сум</a:t>
                      </a:r>
                      <a:endParaRPr kumimoji="0" lang="ru-RU" sz="2000" b="1" i="0" u="none" strike="noStrike" cap="none" normalizeH="0" baseline="0" dirty="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smtClean="0">
                          <a:ln>
                            <a:noFill/>
                          </a:ln>
                          <a:solidFill>
                            <a:schemeClr val="hlink"/>
                          </a:solidFill>
                          <a:effectLst/>
                          <a:latin typeface="Arial" charset="0"/>
                        </a:rPr>
                        <a:t>564600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smtClean="0">
                          <a:ln>
                            <a:noFill/>
                          </a:ln>
                          <a:solidFill>
                            <a:schemeClr val="hlink"/>
                          </a:solidFill>
                          <a:effectLst/>
                          <a:latin typeface="Arial" charset="0"/>
                        </a:rPr>
                        <a:t>400600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12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000" b="1" i="0" u="none" strike="noStrike" cap="none" normalizeH="0" baseline="0" dirty="0" smtClean="0">
                          <a:ln>
                            <a:noFill/>
                          </a:ln>
                          <a:solidFill>
                            <a:schemeClr val="hlink"/>
                          </a:solidFill>
                          <a:effectLst/>
                          <a:latin typeface="Arial" charset="0"/>
                        </a:rPr>
                        <a:t>Соф </a:t>
                      </a:r>
                      <a:r>
                        <a:rPr kumimoji="0" lang="ru-RU" sz="2000" b="1" i="0" u="none" strike="noStrike" cap="none" normalizeH="0" baseline="0" dirty="0" err="1" smtClean="0">
                          <a:ln>
                            <a:noFill/>
                          </a:ln>
                          <a:solidFill>
                            <a:schemeClr val="hlink"/>
                          </a:solidFill>
                          <a:effectLst/>
                          <a:latin typeface="Arial" charset="0"/>
                        </a:rPr>
                        <a:t>даромад</a:t>
                      </a:r>
                      <a:r>
                        <a:rPr kumimoji="0" lang="ru-RU" sz="2000" b="1" i="0" u="none" strike="noStrike" cap="none" normalizeH="0" baseline="0" dirty="0" smtClean="0">
                          <a:ln>
                            <a:noFill/>
                          </a:ln>
                          <a:solidFill>
                            <a:schemeClr val="hlink"/>
                          </a:solidFill>
                          <a:effectLst/>
                          <a:latin typeface="Arial" charset="0"/>
                        </a:rPr>
                        <a:t>, </a:t>
                      </a:r>
                      <a:r>
                        <a:rPr kumimoji="0" lang="ru-RU" sz="2000" b="1" i="0" u="none" strike="noStrike" cap="none" normalizeH="0" baseline="0" dirty="0" err="1" smtClean="0">
                          <a:ln>
                            <a:noFill/>
                          </a:ln>
                          <a:solidFill>
                            <a:schemeClr val="hlink"/>
                          </a:solidFill>
                          <a:effectLst/>
                          <a:latin typeface="Arial" charset="0"/>
                        </a:rPr>
                        <a:t>сум</a:t>
                      </a:r>
                      <a:endParaRPr kumimoji="0" lang="ru-RU" sz="2000" b="1" i="0" u="none" strike="noStrike" cap="none" normalizeH="0" baseline="0" dirty="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0" i="0" u="none" strike="noStrike" cap="none" normalizeH="0" baseline="0" smtClean="0">
                          <a:ln>
                            <a:noFill/>
                          </a:ln>
                          <a:solidFill>
                            <a:schemeClr val="hlink"/>
                          </a:solidFill>
                          <a:effectLst/>
                          <a:latin typeface="Arial" charset="0"/>
                        </a:rPr>
                        <a:t>680360-564600=</a:t>
                      </a:r>
                      <a:r>
                        <a:rPr kumimoji="0" lang="ru-RU" sz="1800" b="1" i="0" u="none" strike="noStrike" cap="none" normalizeH="0" baseline="0" smtClean="0">
                          <a:ln>
                            <a:noFill/>
                          </a:ln>
                          <a:solidFill>
                            <a:schemeClr val="hlink"/>
                          </a:solidFill>
                          <a:effectLst/>
                          <a:latin typeface="Arial" charset="0"/>
                        </a:rPr>
                        <a:t>115760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0" i="0" u="none" strike="noStrike" cap="none" normalizeH="0" baseline="0" smtClean="0">
                          <a:ln>
                            <a:noFill/>
                          </a:ln>
                          <a:solidFill>
                            <a:schemeClr val="hlink"/>
                          </a:solidFill>
                          <a:effectLst/>
                          <a:latin typeface="Arial" charset="0"/>
                        </a:rPr>
                        <a:t>551880-400600=</a:t>
                      </a:r>
                      <a:r>
                        <a:rPr kumimoji="0" lang="ru-RU" sz="1800" b="1" i="0" u="none" strike="noStrike" cap="none" normalizeH="0" baseline="0" smtClean="0">
                          <a:ln>
                            <a:noFill/>
                          </a:ln>
                          <a:solidFill>
                            <a:schemeClr val="hlink"/>
                          </a:solidFill>
                          <a:effectLst/>
                          <a:latin typeface="Arial" charset="0"/>
                        </a:rPr>
                        <a:t>151280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85888">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000" b="1" i="0" u="none" strike="noStrike" cap="none" normalizeH="0" baseline="0" dirty="0" err="1" smtClean="0">
                          <a:ln>
                            <a:noFill/>
                          </a:ln>
                          <a:solidFill>
                            <a:schemeClr val="hlink"/>
                          </a:solidFill>
                          <a:effectLst/>
                          <a:latin typeface="Arial" charset="0"/>
                        </a:rPr>
                        <a:t>Рентабеллик</a:t>
                      </a:r>
                      <a:r>
                        <a:rPr kumimoji="0" lang="ru-RU" sz="2000" b="1" i="0" u="none" strike="noStrike" cap="none" normalizeH="0" baseline="0" dirty="0" smtClean="0">
                          <a:ln>
                            <a:noFill/>
                          </a:ln>
                          <a:solidFill>
                            <a:schemeClr val="hlink"/>
                          </a:solidFill>
                          <a:effectLst/>
                          <a:latin typeface="Arial" charset="0"/>
                        </a:rPr>
                        <a:t> </a:t>
                      </a:r>
                      <a:r>
                        <a:rPr kumimoji="0" lang="ru-RU" sz="2000" b="1" i="0" u="none" strike="noStrike" cap="none" normalizeH="0" baseline="0" dirty="0" err="1" smtClean="0">
                          <a:ln>
                            <a:noFill/>
                          </a:ln>
                          <a:solidFill>
                            <a:schemeClr val="hlink"/>
                          </a:solidFill>
                          <a:effectLst/>
                          <a:latin typeface="Arial" charset="0"/>
                        </a:rPr>
                        <a:t>даражаси,%</a:t>
                      </a:r>
                      <a:endParaRPr kumimoji="0" lang="ru-RU" sz="2000" b="1" i="0" u="none" strike="noStrike" cap="none" normalizeH="0" baseline="0" dirty="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0" i="0" u="none" strike="noStrike" cap="none" normalizeH="0" baseline="0" smtClean="0">
                          <a:ln>
                            <a:noFill/>
                          </a:ln>
                          <a:solidFill>
                            <a:schemeClr val="hlink"/>
                          </a:solidFill>
                          <a:effectLst/>
                          <a:latin typeface="Arial" charset="0"/>
                        </a:rPr>
                        <a:t>115760:564600х100=</a:t>
                      </a:r>
                      <a:r>
                        <a:rPr kumimoji="0" lang="ru-RU" sz="1800" b="1" i="0" u="none" strike="noStrike" cap="none" normalizeH="0" baseline="0" smtClean="0">
                          <a:ln>
                            <a:noFill/>
                          </a:ln>
                          <a:solidFill>
                            <a:schemeClr val="hlink"/>
                          </a:solidFill>
                          <a:effectLst/>
                          <a:latin typeface="Arial" charset="0"/>
                        </a:rPr>
                        <a:t>20,5</a:t>
                      </a:r>
                      <a:r>
                        <a:rPr kumimoji="0" lang="ru-RU" sz="1800" b="0" i="0" u="none" strike="noStrike" cap="none" normalizeH="0" baseline="0" smtClean="0">
                          <a:ln>
                            <a:noFill/>
                          </a:ln>
                          <a:solidFill>
                            <a:schemeClr val="hlink"/>
                          </a:solidFill>
                          <a:effectLst/>
                          <a:latin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0" i="0" u="none" strike="noStrike" cap="none" normalizeH="0" baseline="0" smtClean="0">
                          <a:ln>
                            <a:noFill/>
                          </a:ln>
                          <a:solidFill>
                            <a:schemeClr val="hlink"/>
                          </a:solidFill>
                          <a:effectLst/>
                          <a:latin typeface="Arial" charset="0"/>
                        </a:rPr>
                        <a:t>151280:400600Х100=</a:t>
                      </a:r>
                      <a:r>
                        <a:rPr kumimoji="0" lang="ru-RU" sz="1800" b="1" i="0" u="none" strike="noStrike" cap="none" normalizeH="0" baseline="0" smtClean="0">
                          <a:ln>
                            <a:noFill/>
                          </a:ln>
                          <a:solidFill>
                            <a:schemeClr val="hlink"/>
                          </a:solidFill>
                          <a:effectLst/>
                          <a:latin typeface="Arial" charset="0"/>
                        </a:rPr>
                        <a:t>37</a:t>
                      </a:r>
                      <a:r>
                        <a:rPr kumimoji="0" lang="ru-RU" sz="1800" b="0" i="0" u="none" strike="noStrike" cap="none" normalizeH="0" baseline="0" smtClean="0">
                          <a:ln>
                            <a:noFill/>
                          </a:ln>
                          <a:solidFill>
                            <a:schemeClr val="hlink"/>
                          </a:solidFill>
                          <a:effectLst/>
                          <a:latin typeface="Arial" charset="0"/>
                        </a:rPr>
                        <a:t>,</a:t>
                      </a:r>
                      <a:r>
                        <a:rPr kumimoji="0" lang="ru-RU" sz="1800" b="1" i="0" u="none" strike="noStrike" cap="none" normalizeH="0" baseline="0" smtClean="0">
                          <a:ln>
                            <a:noFill/>
                          </a:ln>
                          <a:solidFill>
                            <a:schemeClr val="hlink"/>
                          </a:solidFill>
                          <a:effectLst/>
                          <a:latin typeface="Arial" charset="0"/>
                        </a:rPr>
                        <a:t>7</a:t>
                      </a:r>
                      <a:r>
                        <a:rPr kumimoji="0" lang="ru-RU" sz="1800" b="0" i="0" u="none" strike="noStrike" cap="none" normalizeH="0" baseline="0" smtClean="0">
                          <a:ln>
                            <a:noFill/>
                          </a:ln>
                          <a:solidFill>
                            <a:schemeClr val="hlink"/>
                          </a:solidFill>
                          <a:effectLst/>
                          <a:latin typeface="Arial"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ru-RU" sz="2800" smtClean="0"/>
              <a:t> Пахта етиштиришда хайдамасдан экишни кулланганда олинган иктисодий натижалар </a:t>
            </a:r>
          </a:p>
        </p:txBody>
      </p:sp>
      <p:graphicFrame>
        <p:nvGraphicFramePr>
          <p:cNvPr id="55377" name="Group 81"/>
          <p:cNvGraphicFramePr>
            <a:graphicFrameLocks noGrp="1"/>
          </p:cNvGraphicFramePr>
          <p:nvPr>
            <p:ph idx="1"/>
          </p:nvPr>
        </p:nvGraphicFramePr>
        <p:xfrm>
          <a:off x="179388" y="1481138"/>
          <a:ext cx="8964612" cy="5376482"/>
        </p:xfrm>
        <a:graphic>
          <a:graphicData uri="http://schemas.openxmlformats.org/drawingml/2006/table">
            <a:tbl>
              <a:tblPr/>
              <a:tblGrid>
                <a:gridCol w="2435225"/>
                <a:gridCol w="2176462"/>
                <a:gridCol w="2176463"/>
                <a:gridCol w="2176462"/>
              </a:tblGrid>
              <a:tr h="566738">
                <a:tc>
                  <a:txBody>
                    <a:bodyPr/>
                    <a:lstStyle/>
                    <a:p>
                      <a:r>
                        <a:rPr lang="ru-RU" sz="1800" b="1" dirty="0" err="1" smtClean="0">
                          <a:solidFill>
                            <a:schemeClr val="accent2">
                              <a:lumMod val="50000"/>
                            </a:schemeClr>
                          </a:solidFill>
                        </a:rPr>
                        <a:t>Курсаткичлар</a:t>
                      </a:r>
                      <a:endParaRPr lang="en-US" sz="1800" b="1" dirty="0">
                        <a:solidFill>
                          <a:schemeClr val="accent2">
                            <a:lumMod val="50000"/>
                          </a:schemeClr>
                        </a:solidFill>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dirty="0" err="1" smtClean="0">
                          <a:ln>
                            <a:noFill/>
                          </a:ln>
                          <a:solidFill>
                            <a:schemeClr val="hlink"/>
                          </a:solidFill>
                          <a:effectLst/>
                          <a:latin typeface="Arial" charset="0"/>
                        </a:rPr>
                        <a:t>Формулалар</a:t>
                      </a:r>
                      <a:endParaRPr kumimoji="0" lang="ru-RU" sz="1800" b="1" i="0" u="none" strike="noStrike" cap="none" normalizeH="0" baseline="0" dirty="0" smtClean="0">
                        <a:ln>
                          <a:noFill/>
                        </a:ln>
                        <a:solidFill>
                          <a:schemeClr val="hlink"/>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dirty="0" err="1" smtClean="0">
                          <a:ln>
                            <a:noFill/>
                          </a:ln>
                          <a:solidFill>
                            <a:schemeClr val="hlink"/>
                          </a:solidFill>
                          <a:effectLst/>
                          <a:latin typeface="Arial" charset="0"/>
                        </a:rPr>
                        <a:t>Хайдалиб</a:t>
                      </a:r>
                      <a:r>
                        <a:rPr kumimoji="0" lang="ru-RU" sz="1800" b="1" i="0" u="none" strike="noStrike" cap="none" normalizeH="0" baseline="0" dirty="0" smtClean="0">
                          <a:ln>
                            <a:noFill/>
                          </a:ln>
                          <a:solidFill>
                            <a:schemeClr val="hlink"/>
                          </a:solidFill>
                          <a:effectLst/>
                          <a:latin typeface="Arial" charset="0"/>
                        </a:rPr>
                        <a:t> </a:t>
                      </a:r>
                      <a:r>
                        <a:rPr kumimoji="0" lang="ru-RU" sz="1800" b="1" i="0" u="none" strike="noStrike" cap="none" normalizeH="0" baseline="0" dirty="0" err="1" smtClean="0">
                          <a:ln>
                            <a:noFill/>
                          </a:ln>
                          <a:solidFill>
                            <a:schemeClr val="hlink"/>
                          </a:solidFill>
                          <a:effectLst/>
                          <a:latin typeface="Arial" charset="0"/>
                        </a:rPr>
                        <a:t>экишда</a:t>
                      </a:r>
                      <a:endParaRPr kumimoji="0" lang="ru-RU" sz="1800" b="1" i="0" u="none" strike="noStrike" cap="none" normalizeH="0" baseline="0" dirty="0" smtClean="0">
                        <a:ln>
                          <a:noFill/>
                        </a:ln>
                        <a:solidFill>
                          <a:schemeClr val="hlink"/>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dirty="0" err="1" smtClean="0">
                          <a:ln>
                            <a:noFill/>
                          </a:ln>
                          <a:solidFill>
                            <a:schemeClr val="hlink"/>
                          </a:solidFill>
                          <a:effectLst/>
                          <a:latin typeface="Arial" charset="0"/>
                        </a:rPr>
                        <a:t>Хайдамасдан</a:t>
                      </a:r>
                      <a:r>
                        <a:rPr kumimoji="0" lang="ru-RU" sz="1800" b="1" i="0" u="none" strike="noStrike" cap="none" normalizeH="0" baseline="0" dirty="0" smtClean="0">
                          <a:ln>
                            <a:noFill/>
                          </a:ln>
                          <a:solidFill>
                            <a:schemeClr val="hlink"/>
                          </a:solidFill>
                          <a:effectLst/>
                          <a:latin typeface="Arial" charset="0"/>
                        </a:rPr>
                        <a:t> </a:t>
                      </a:r>
                      <a:r>
                        <a:rPr kumimoji="0" lang="ru-RU" sz="1800" b="1" i="0" u="none" strike="noStrike" cap="none" normalizeH="0" baseline="0" dirty="0" err="1" smtClean="0">
                          <a:ln>
                            <a:noFill/>
                          </a:ln>
                          <a:solidFill>
                            <a:schemeClr val="hlink"/>
                          </a:solidFill>
                          <a:effectLst/>
                          <a:latin typeface="Arial" charset="0"/>
                        </a:rPr>
                        <a:t>экишда</a:t>
                      </a:r>
                      <a:endParaRPr kumimoji="0" lang="ru-RU" sz="1800" b="1" i="0" u="none" strike="noStrike" cap="none" normalizeH="0" baseline="0" dirty="0" smtClean="0">
                        <a:ln>
                          <a:noFill/>
                        </a:ln>
                        <a:solidFill>
                          <a:schemeClr val="hlink"/>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6738">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dirty="0" err="1" smtClean="0">
                          <a:ln>
                            <a:noFill/>
                          </a:ln>
                          <a:solidFill>
                            <a:schemeClr val="hlink"/>
                          </a:solidFill>
                          <a:effectLst/>
                          <a:latin typeface="Arial" charset="0"/>
                        </a:rPr>
                        <a:t>Хосилдорлик</a:t>
                      </a:r>
                      <a:r>
                        <a:rPr kumimoji="0" lang="ru-RU" sz="1800" b="1" i="0" u="none" strike="noStrike" cap="none" normalizeH="0" baseline="0" dirty="0" smtClean="0">
                          <a:ln>
                            <a:noFill/>
                          </a:ln>
                          <a:solidFill>
                            <a:schemeClr val="hlink"/>
                          </a:solidFill>
                          <a:effectLst/>
                          <a:latin typeface="Arial" charset="0"/>
                        </a:rPr>
                        <a:t>,</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dirty="0" err="1" smtClean="0">
                          <a:ln>
                            <a:noFill/>
                          </a:ln>
                          <a:solidFill>
                            <a:schemeClr val="hlink"/>
                          </a:solidFill>
                          <a:effectLst/>
                          <a:latin typeface="Arial" charset="0"/>
                        </a:rPr>
                        <a:t>ц</a:t>
                      </a:r>
                      <a:r>
                        <a:rPr kumimoji="0" lang="ru-RU" sz="1800" b="1" i="0" u="none" strike="noStrike" cap="none" normalizeH="0" baseline="0" dirty="0" smtClean="0">
                          <a:ln>
                            <a:noFill/>
                          </a:ln>
                          <a:solidFill>
                            <a:schemeClr val="hlink"/>
                          </a:solidFill>
                          <a:effectLst/>
                          <a:latin typeface="Arial" charset="0"/>
                        </a:rPr>
                        <a:t>/га</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dirty="0" smtClean="0">
                          <a:ln>
                            <a:noFill/>
                          </a:ln>
                          <a:solidFill>
                            <a:schemeClr val="hlink"/>
                          </a:solidFill>
                          <a:effectLst/>
                          <a:latin typeface="Arial" charset="0"/>
                        </a:rPr>
                        <a:t>У</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smtClean="0">
                          <a:ln>
                            <a:noFill/>
                          </a:ln>
                          <a:solidFill>
                            <a:schemeClr val="hlink"/>
                          </a:solidFill>
                          <a:effectLst/>
                          <a:latin typeface="Arial" charset="0"/>
                        </a:rPr>
                        <a:t>14,2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smtClean="0">
                          <a:ln>
                            <a:noFill/>
                          </a:ln>
                          <a:solidFill>
                            <a:schemeClr val="hlink"/>
                          </a:solidFill>
                          <a:effectLst/>
                          <a:latin typeface="Arial" charset="0"/>
                        </a:rPr>
                        <a:t>7,3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515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dirty="0" smtClean="0">
                          <a:ln>
                            <a:noFill/>
                          </a:ln>
                          <a:solidFill>
                            <a:schemeClr val="hlink"/>
                          </a:solidFill>
                          <a:effectLst/>
                          <a:latin typeface="Arial" charset="0"/>
                        </a:rPr>
                        <a:t>1 кг пахта </a:t>
                      </a:r>
                      <a:r>
                        <a:rPr kumimoji="0" lang="ru-RU" sz="1800" b="1" i="0" u="none" strike="noStrike" cap="none" normalizeH="0" baseline="0" dirty="0" err="1" smtClean="0">
                          <a:ln>
                            <a:noFill/>
                          </a:ln>
                          <a:solidFill>
                            <a:schemeClr val="hlink"/>
                          </a:solidFill>
                          <a:effectLst/>
                          <a:latin typeface="Arial" charset="0"/>
                        </a:rPr>
                        <a:t>хомашеси</a:t>
                      </a:r>
                      <a:r>
                        <a:rPr kumimoji="0" lang="ru-RU" sz="1800" b="1" i="0" u="none" strike="noStrike" cap="none" normalizeH="0" baseline="0" dirty="0" smtClean="0">
                          <a:ln>
                            <a:noFill/>
                          </a:ln>
                          <a:solidFill>
                            <a:schemeClr val="hlink"/>
                          </a:solidFill>
                          <a:effectLst/>
                          <a:latin typeface="Arial" charset="0"/>
                        </a:rPr>
                        <a:t> </a:t>
                      </a:r>
                      <a:r>
                        <a:rPr kumimoji="0" lang="ru-RU" sz="1800" b="1" i="0" u="none" strike="noStrike" cap="none" normalizeH="0" baseline="0" dirty="0" err="1" smtClean="0">
                          <a:ln>
                            <a:noFill/>
                          </a:ln>
                          <a:solidFill>
                            <a:schemeClr val="hlink"/>
                          </a:solidFill>
                          <a:effectLst/>
                          <a:latin typeface="Arial" charset="0"/>
                        </a:rPr>
                        <a:t>бахоси</a:t>
                      </a:r>
                      <a:r>
                        <a:rPr kumimoji="0" lang="ru-RU" sz="1800" b="1" i="0" u="none" strike="noStrike" cap="none" normalizeH="0" baseline="0" dirty="0" smtClean="0">
                          <a:ln>
                            <a:noFill/>
                          </a:ln>
                          <a:solidFill>
                            <a:schemeClr val="hlink"/>
                          </a:solidFill>
                          <a:effectLst/>
                          <a:latin typeface="Arial" charset="0"/>
                        </a:rPr>
                        <a:t>, </a:t>
                      </a:r>
                      <a:r>
                        <a:rPr kumimoji="0" lang="ru-RU" sz="1800" b="1" i="0" u="none" strike="noStrike" cap="none" normalizeH="0" baseline="0" dirty="0" err="1" smtClean="0">
                          <a:ln>
                            <a:noFill/>
                          </a:ln>
                          <a:solidFill>
                            <a:schemeClr val="hlink"/>
                          </a:solidFill>
                          <a:effectLst/>
                          <a:latin typeface="Arial" charset="0"/>
                        </a:rPr>
                        <a:t>сум</a:t>
                      </a:r>
                      <a:endParaRPr kumimoji="0" lang="ru-RU" sz="1800" b="1" i="0" u="none" strike="noStrike" cap="none" normalizeH="0" baseline="0" dirty="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dirty="0" smtClean="0">
                          <a:ln>
                            <a:noFill/>
                          </a:ln>
                          <a:solidFill>
                            <a:schemeClr val="hlink"/>
                          </a:solidFill>
                          <a:effectLst/>
                          <a:latin typeface="Arial" charset="0"/>
                        </a:rPr>
                        <a:t> Ц</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smtClean="0">
                          <a:ln>
                            <a:noFill/>
                          </a:ln>
                          <a:solidFill>
                            <a:schemeClr val="hlink"/>
                          </a:solidFill>
                          <a:effectLst/>
                          <a:latin typeface="Arial" charset="0"/>
                        </a:rPr>
                        <a:t>760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smtClean="0">
                          <a:ln>
                            <a:noFill/>
                          </a:ln>
                          <a:solidFill>
                            <a:schemeClr val="hlink"/>
                          </a:solidFill>
                          <a:effectLst/>
                          <a:latin typeface="Arial" charset="0"/>
                        </a:rPr>
                        <a:t>760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6738">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dirty="0" err="1" smtClean="0">
                          <a:ln>
                            <a:noFill/>
                          </a:ln>
                          <a:solidFill>
                            <a:schemeClr val="hlink"/>
                          </a:solidFill>
                          <a:effectLst/>
                          <a:latin typeface="Arial" charset="0"/>
                        </a:rPr>
                        <a:t>Ялпи</a:t>
                      </a:r>
                      <a:r>
                        <a:rPr kumimoji="0" lang="ru-RU" sz="1800" b="1" i="0" u="none" strike="noStrike" cap="none" normalizeH="0" baseline="0" dirty="0" smtClean="0">
                          <a:ln>
                            <a:noFill/>
                          </a:ln>
                          <a:solidFill>
                            <a:schemeClr val="hlink"/>
                          </a:solidFill>
                          <a:effectLst/>
                          <a:latin typeface="Arial" charset="0"/>
                        </a:rPr>
                        <a:t> </a:t>
                      </a:r>
                      <a:r>
                        <a:rPr kumimoji="0" lang="ru-RU" sz="1800" b="1" i="0" u="none" strike="noStrike" cap="none" normalizeH="0" baseline="0" dirty="0" err="1" smtClean="0">
                          <a:ln>
                            <a:noFill/>
                          </a:ln>
                          <a:solidFill>
                            <a:schemeClr val="hlink"/>
                          </a:solidFill>
                          <a:effectLst/>
                          <a:latin typeface="Arial" charset="0"/>
                        </a:rPr>
                        <a:t>даромад,минг.сум</a:t>
                      </a:r>
                      <a:endParaRPr kumimoji="0" lang="ru-RU" sz="1800" b="1" i="0" u="none" strike="noStrike" cap="none" normalizeH="0" baseline="0" dirty="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dirty="0" smtClean="0">
                          <a:ln>
                            <a:noFill/>
                          </a:ln>
                          <a:solidFill>
                            <a:schemeClr val="hlink"/>
                          </a:solidFill>
                          <a:effectLst/>
                          <a:latin typeface="Arial" charset="0"/>
                        </a:rPr>
                        <a:t> В= У </a:t>
                      </a:r>
                      <a:r>
                        <a:rPr kumimoji="0" lang="ru-RU" sz="1800" b="1" i="0" u="none" strike="noStrike" cap="none" normalizeH="0" baseline="0" dirty="0" err="1" smtClean="0">
                          <a:ln>
                            <a:noFill/>
                          </a:ln>
                          <a:solidFill>
                            <a:schemeClr val="hlink"/>
                          </a:solidFill>
                          <a:effectLst/>
                          <a:latin typeface="Arial" charset="0"/>
                        </a:rPr>
                        <a:t>х</a:t>
                      </a:r>
                      <a:r>
                        <a:rPr kumimoji="0" lang="ru-RU" sz="1800" b="1" i="0" u="none" strike="noStrike" cap="none" normalizeH="0" baseline="0" dirty="0" smtClean="0">
                          <a:ln>
                            <a:noFill/>
                          </a:ln>
                          <a:solidFill>
                            <a:schemeClr val="hlink"/>
                          </a:solidFill>
                          <a:effectLst/>
                          <a:latin typeface="Arial" charset="0"/>
                        </a:rPr>
                        <a:t> Ц</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dirty="0" smtClean="0">
                          <a:ln>
                            <a:noFill/>
                          </a:ln>
                          <a:solidFill>
                            <a:schemeClr val="hlink"/>
                          </a:solidFill>
                          <a:effectLst/>
                          <a:latin typeface="Arial" charset="0"/>
                        </a:rPr>
                        <a:t>1079,2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smtClean="0">
                          <a:ln>
                            <a:noFill/>
                          </a:ln>
                          <a:solidFill>
                            <a:schemeClr val="hlink"/>
                          </a:solidFill>
                          <a:effectLst/>
                          <a:latin typeface="Arial" charset="0"/>
                        </a:rPr>
                        <a:t>554,8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6738">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dirty="0" err="1" smtClean="0">
                          <a:ln>
                            <a:noFill/>
                          </a:ln>
                          <a:solidFill>
                            <a:schemeClr val="hlink"/>
                          </a:solidFill>
                          <a:effectLst/>
                          <a:latin typeface="Arial" charset="0"/>
                        </a:rPr>
                        <a:t>Сарф-харажат</a:t>
                      </a:r>
                      <a:r>
                        <a:rPr kumimoji="0" lang="ru-RU" sz="1800" b="1" i="0" u="none" strike="noStrike" cap="none" normalizeH="0" baseline="0" dirty="0" smtClean="0">
                          <a:ln>
                            <a:noFill/>
                          </a:ln>
                          <a:solidFill>
                            <a:schemeClr val="hlink"/>
                          </a:solidFill>
                          <a:effectLst/>
                          <a:latin typeface="Arial" charset="0"/>
                        </a:rPr>
                        <a:t>, </a:t>
                      </a:r>
                      <a:r>
                        <a:rPr kumimoji="0" lang="ru-RU" sz="1800" b="1" i="0" u="none" strike="noStrike" cap="none" normalizeH="0" baseline="0" dirty="0" err="1" smtClean="0">
                          <a:ln>
                            <a:noFill/>
                          </a:ln>
                          <a:solidFill>
                            <a:schemeClr val="hlink"/>
                          </a:solidFill>
                          <a:effectLst/>
                          <a:latin typeface="Arial" charset="0"/>
                        </a:rPr>
                        <a:t>минг.сум</a:t>
                      </a:r>
                      <a:endParaRPr kumimoji="0" lang="ru-RU" sz="1800" b="1" i="0" u="none" strike="noStrike" cap="none" normalizeH="0" baseline="0" dirty="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smtClean="0">
                          <a:ln>
                            <a:noFill/>
                          </a:ln>
                          <a:solidFill>
                            <a:schemeClr val="hlink"/>
                          </a:solidFill>
                          <a:effectLst/>
                          <a:latin typeface="Arial" charset="0"/>
                        </a:rPr>
                        <a:t> З</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smtClean="0">
                          <a:ln>
                            <a:noFill/>
                          </a:ln>
                          <a:solidFill>
                            <a:schemeClr val="hlink"/>
                          </a:solidFill>
                          <a:effectLst/>
                          <a:latin typeface="Arial" charset="0"/>
                        </a:rPr>
                        <a:t>1064,3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smtClean="0">
                          <a:ln>
                            <a:noFill/>
                          </a:ln>
                          <a:solidFill>
                            <a:schemeClr val="hlink"/>
                          </a:solidFill>
                          <a:effectLst/>
                          <a:latin typeface="Arial" charset="0"/>
                        </a:rPr>
                        <a:t>490,05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6738">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dirty="0" err="1" smtClean="0">
                          <a:ln>
                            <a:noFill/>
                          </a:ln>
                          <a:solidFill>
                            <a:schemeClr val="hlink"/>
                          </a:solidFill>
                          <a:effectLst/>
                          <a:latin typeface="Arial" charset="0"/>
                        </a:rPr>
                        <a:t>Таннарх</a:t>
                      </a:r>
                      <a:endParaRPr kumimoji="0" lang="ru-RU" sz="1800" b="1" i="0" u="none" strike="noStrike" cap="none" normalizeH="0" baseline="0" dirty="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smtClean="0">
                          <a:ln>
                            <a:noFill/>
                          </a:ln>
                          <a:solidFill>
                            <a:schemeClr val="hlink"/>
                          </a:solidFill>
                          <a:effectLst/>
                          <a:latin typeface="Arial" charset="0"/>
                        </a:rPr>
                        <a:t> С= З / У</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smtClean="0">
                          <a:ln>
                            <a:noFill/>
                          </a:ln>
                          <a:solidFill>
                            <a:schemeClr val="hlink"/>
                          </a:solidFill>
                          <a:effectLst/>
                          <a:latin typeface="Arial" charset="0"/>
                        </a:rPr>
                        <a:t>749,5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smtClean="0">
                          <a:ln>
                            <a:noFill/>
                          </a:ln>
                          <a:solidFill>
                            <a:schemeClr val="hlink"/>
                          </a:solidFill>
                          <a:effectLst/>
                          <a:latin typeface="Arial" charset="0"/>
                        </a:rPr>
                        <a:t>671,3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515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dirty="0" smtClean="0">
                          <a:ln>
                            <a:noFill/>
                          </a:ln>
                          <a:solidFill>
                            <a:schemeClr val="hlink"/>
                          </a:solidFill>
                          <a:effectLst/>
                          <a:latin typeface="Arial" charset="0"/>
                        </a:rPr>
                        <a:t>Соф </a:t>
                      </a:r>
                      <a:r>
                        <a:rPr kumimoji="0" lang="ru-RU" sz="1800" b="1" i="0" u="none" strike="noStrike" cap="none" normalizeH="0" baseline="0" dirty="0" err="1" smtClean="0">
                          <a:ln>
                            <a:noFill/>
                          </a:ln>
                          <a:solidFill>
                            <a:schemeClr val="hlink"/>
                          </a:solidFill>
                          <a:effectLst/>
                          <a:latin typeface="Arial" charset="0"/>
                        </a:rPr>
                        <a:t>даромад</a:t>
                      </a:r>
                      <a:r>
                        <a:rPr kumimoji="0" lang="ru-RU" sz="1800" b="1" i="0" u="none" strike="noStrike" cap="none" normalizeH="0" baseline="0" dirty="0" smtClean="0">
                          <a:ln>
                            <a:noFill/>
                          </a:ln>
                          <a:solidFill>
                            <a:schemeClr val="hlink"/>
                          </a:solidFill>
                          <a:effectLst/>
                          <a:latin typeface="Arial" charset="0"/>
                        </a:rPr>
                        <a:t>, </a:t>
                      </a:r>
                      <a:r>
                        <a:rPr kumimoji="0" lang="ru-RU" sz="1800" b="1" i="0" u="none" strike="noStrike" cap="none" normalizeH="0" baseline="0" dirty="0" err="1" smtClean="0">
                          <a:ln>
                            <a:noFill/>
                          </a:ln>
                          <a:solidFill>
                            <a:schemeClr val="hlink"/>
                          </a:solidFill>
                          <a:effectLst/>
                          <a:latin typeface="Arial" charset="0"/>
                        </a:rPr>
                        <a:t>минг</a:t>
                      </a:r>
                      <a:r>
                        <a:rPr kumimoji="0" lang="ru-RU" sz="1800" b="1" i="0" u="none" strike="noStrike" cap="none" normalizeH="0" baseline="0" dirty="0" smtClean="0">
                          <a:ln>
                            <a:noFill/>
                          </a:ln>
                          <a:solidFill>
                            <a:schemeClr val="hlink"/>
                          </a:solidFill>
                          <a:effectLst/>
                          <a:latin typeface="Arial" charset="0"/>
                        </a:rPr>
                        <a:t> </a:t>
                      </a:r>
                      <a:r>
                        <a:rPr kumimoji="0" lang="ru-RU" sz="1800" b="1" i="0" u="none" strike="noStrike" cap="none" normalizeH="0" baseline="0" dirty="0" err="1" smtClean="0">
                          <a:ln>
                            <a:noFill/>
                          </a:ln>
                          <a:solidFill>
                            <a:schemeClr val="hlink"/>
                          </a:solidFill>
                          <a:effectLst/>
                          <a:latin typeface="Arial" charset="0"/>
                        </a:rPr>
                        <a:t>сум</a:t>
                      </a:r>
                      <a:endParaRPr kumimoji="0" lang="ru-RU" sz="1800" b="1" i="0" u="none" strike="noStrike" cap="none" normalizeH="0" baseline="0" dirty="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smtClean="0">
                          <a:ln>
                            <a:noFill/>
                          </a:ln>
                          <a:solidFill>
                            <a:schemeClr val="hlink"/>
                          </a:solidFill>
                          <a:effectLst/>
                          <a:latin typeface="Arial" charset="0"/>
                        </a:rPr>
                        <a:t> Ч.д.= В - З</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smtClean="0">
                          <a:ln>
                            <a:noFill/>
                          </a:ln>
                          <a:solidFill>
                            <a:schemeClr val="hlink"/>
                          </a:solidFill>
                          <a:effectLst/>
                          <a:latin typeface="Arial" charset="0"/>
                        </a:rPr>
                        <a:t>14,9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smtClean="0">
                          <a:ln>
                            <a:noFill/>
                          </a:ln>
                          <a:solidFill>
                            <a:schemeClr val="hlink"/>
                          </a:solidFill>
                          <a:effectLst/>
                          <a:latin typeface="Arial" charset="0"/>
                        </a:rPr>
                        <a:t>64,7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6738">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dirty="0" err="1" smtClean="0">
                          <a:ln>
                            <a:noFill/>
                          </a:ln>
                          <a:solidFill>
                            <a:schemeClr val="hlink"/>
                          </a:solidFill>
                          <a:effectLst/>
                          <a:latin typeface="Arial" charset="0"/>
                        </a:rPr>
                        <a:t>Рентабеллик</a:t>
                      </a:r>
                      <a:r>
                        <a:rPr kumimoji="0" lang="ru-RU" sz="1800" b="1" i="0" u="none" strike="noStrike" cap="none" normalizeH="0" baseline="0" dirty="0" smtClean="0">
                          <a:ln>
                            <a:noFill/>
                          </a:ln>
                          <a:solidFill>
                            <a:schemeClr val="hlink"/>
                          </a:solidFill>
                          <a:effectLst/>
                          <a:latin typeface="Arial" charset="0"/>
                        </a:rPr>
                        <a:t> </a:t>
                      </a:r>
                      <a:r>
                        <a:rPr kumimoji="0" lang="ru-RU" sz="1800" b="1" i="0" u="none" strike="noStrike" cap="none" normalizeH="0" baseline="0" dirty="0" err="1" smtClean="0">
                          <a:ln>
                            <a:noFill/>
                          </a:ln>
                          <a:solidFill>
                            <a:schemeClr val="hlink"/>
                          </a:solidFill>
                          <a:effectLst/>
                          <a:latin typeface="Arial" charset="0"/>
                        </a:rPr>
                        <a:t>даражаси,%</a:t>
                      </a:r>
                      <a:endParaRPr kumimoji="0" lang="ru-RU" sz="1800" b="1" i="0" u="none" strike="noStrike" cap="none" normalizeH="0" baseline="0" dirty="0" smtClean="0">
                        <a:ln>
                          <a:noFill/>
                        </a:ln>
                        <a:solidFill>
                          <a:schemeClr val="hlink"/>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dirty="0" smtClean="0">
                          <a:ln>
                            <a:noFill/>
                          </a:ln>
                          <a:solidFill>
                            <a:schemeClr val="hlink"/>
                          </a:solidFill>
                          <a:effectLst/>
                          <a:latin typeface="Arial" charset="0"/>
                        </a:rPr>
                        <a:t>Р= Ч / З</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smtClean="0">
                          <a:ln>
                            <a:noFill/>
                          </a:ln>
                          <a:solidFill>
                            <a:schemeClr val="hlink"/>
                          </a:solidFill>
                          <a:effectLst/>
                          <a:latin typeface="Arial" charset="0"/>
                        </a:rPr>
                        <a:t>1,39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1800" b="1" i="0" u="none" strike="noStrike" cap="none" normalizeH="0" baseline="0" dirty="0" smtClean="0">
                          <a:ln>
                            <a:noFill/>
                          </a:ln>
                          <a:solidFill>
                            <a:schemeClr val="hlink"/>
                          </a:solidFill>
                          <a:effectLst/>
                          <a:latin typeface="Arial" charset="0"/>
                        </a:rPr>
                        <a:t>13,2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ru-RU" sz="3600" smtClean="0"/>
              <a:t>Далада саклаб колинган усимлик колдиклари устига хайдамасдан экиш</a:t>
            </a:r>
          </a:p>
        </p:txBody>
      </p:sp>
      <p:sp>
        <p:nvSpPr>
          <p:cNvPr id="17411" name="Rectangle 3"/>
          <p:cNvSpPr>
            <a:spLocks noGrp="1" noChangeArrowheads="1"/>
          </p:cNvSpPr>
          <p:nvPr>
            <p:ph type="body" idx="1"/>
          </p:nvPr>
        </p:nvSpPr>
        <p:spPr/>
        <p:txBody>
          <a:bodyPr/>
          <a:lstStyle/>
          <a:p>
            <a:pPr eaLnBrk="1" hangingPunct="1"/>
            <a:r>
              <a:rPr lang="ru-RU" smtClean="0"/>
              <a:t>                                       </a:t>
            </a:r>
          </a:p>
        </p:txBody>
      </p:sp>
      <p:pic>
        <p:nvPicPr>
          <p:cNvPr id="17412" name="Picture 4"/>
          <p:cNvPicPr>
            <a:picLocks noChangeAspect="1" noChangeArrowheads="1"/>
          </p:cNvPicPr>
          <p:nvPr/>
        </p:nvPicPr>
        <p:blipFill>
          <a:blip r:embed="rId2" cstate="print"/>
          <a:srcRect/>
          <a:stretch>
            <a:fillRect/>
          </a:stretch>
        </p:blipFill>
        <p:spPr bwMode="auto">
          <a:xfrm>
            <a:off x="0" y="1773238"/>
            <a:ext cx="4284663" cy="3384550"/>
          </a:xfrm>
          <a:prstGeom prst="rect">
            <a:avLst/>
          </a:prstGeom>
          <a:noFill/>
          <a:ln w="9525">
            <a:noFill/>
            <a:miter lim="800000"/>
            <a:headEnd/>
            <a:tailEnd/>
          </a:ln>
        </p:spPr>
      </p:pic>
      <p:pic>
        <p:nvPicPr>
          <p:cNvPr id="17413" name="Picture 5" descr="HPIM6977"/>
          <p:cNvPicPr>
            <a:picLocks noChangeAspect="1" noChangeArrowheads="1"/>
          </p:cNvPicPr>
          <p:nvPr/>
        </p:nvPicPr>
        <p:blipFill>
          <a:blip r:embed="rId3" cstate="print"/>
          <a:srcRect/>
          <a:stretch>
            <a:fillRect/>
          </a:stretch>
        </p:blipFill>
        <p:spPr bwMode="auto">
          <a:xfrm>
            <a:off x="4356100" y="1700213"/>
            <a:ext cx="4537075" cy="4608512"/>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Заголовок 1"/>
          <p:cNvSpPr>
            <a:spLocks noGrp="1"/>
          </p:cNvSpPr>
          <p:nvPr>
            <p:ph type="title"/>
          </p:nvPr>
        </p:nvSpPr>
        <p:spPr/>
        <p:txBody>
          <a:bodyPr/>
          <a:lstStyle/>
          <a:p>
            <a:r>
              <a:rPr lang="ru-RU" smtClean="0"/>
              <a:t>МУЛЬЧАЛАШ</a:t>
            </a:r>
            <a:endParaRPr lang="en-US" smtClean="0"/>
          </a:p>
        </p:txBody>
      </p:sp>
      <p:sp>
        <p:nvSpPr>
          <p:cNvPr id="14339" name="Содержимое 2"/>
          <p:cNvSpPr>
            <a:spLocks noGrp="1"/>
          </p:cNvSpPr>
          <p:nvPr>
            <p:ph idx="1"/>
          </p:nvPr>
        </p:nvSpPr>
        <p:spPr/>
        <p:txBody>
          <a:bodyPr/>
          <a:lstStyle/>
          <a:p>
            <a:pPr algn="just">
              <a:defRPr/>
            </a:pPr>
            <a:r>
              <a:rPr lang="ru-RU" sz="2400" i="1" dirty="0" smtClean="0">
                <a:solidFill>
                  <a:schemeClr val="accent6">
                    <a:lumMod val="50000"/>
                  </a:schemeClr>
                </a:solidFill>
              </a:rPr>
              <a:t>«</a:t>
            </a:r>
            <a:r>
              <a:rPr lang="ru-RU" sz="2400" i="1" dirty="0" err="1" smtClean="0">
                <a:solidFill>
                  <a:schemeClr val="accent6">
                    <a:lumMod val="50000"/>
                  </a:schemeClr>
                </a:solidFill>
              </a:rPr>
              <a:t>Тупрок</a:t>
            </a:r>
            <a:r>
              <a:rPr lang="ru-RU" sz="2400" i="1" dirty="0" smtClean="0">
                <a:solidFill>
                  <a:schemeClr val="accent6">
                    <a:lumMod val="50000"/>
                  </a:schemeClr>
                </a:solidFill>
              </a:rPr>
              <a:t> </a:t>
            </a:r>
            <a:r>
              <a:rPr lang="ru-RU" sz="2400" i="1" dirty="0" err="1" smtClean="0">
                <a:solidFill>
                  <a:schemeClr val="accent6">
                    <a:lumMod val="50000"/>
                  </a:schemeClr>
                </a:solidFill>
              </a:rPr>
              <a:t>юзасини</a:t>
            </a:r>
            <a:r>
              <a:rPr lang="ru-RU" sz="2400" i="1" dirty="0" smtClean="0">
                <a:solidFill>
                  <a:schemeClr val="accent6">
                    <a:lumMod val="50000"/>
                  </a:schemeClr>
                </a:solidFill>
              </a:rPr>
              <a:t> </a:t>
            </a:r>
            <a:r>
              <a:rPr lang="ru-RU" sz="2400" i="1" dirty="0" err="1" smtClean="0">
                <a:solidFill>
                  <a:schemeClr val="accent6">
                    <a:lumMod val="50000"/>
                  </a:schemeClr>
                </a:solidFill>
              </a:rPr>
              <a:t>усимлик</a:t>
            </a:r>
            <a:r>
              <a:rPr lang="ru-RU" sz="2400" i="1" dirty="0" smtClean="0">
                <a:solidFill>
                  <a:schemeClr val="accent6">
                    <a:lumMod val="50000"/>
                  </a:schemeClr>
                </a:solidFill>
              </a:rPr>
              <a:t> </a:t>
            </a:r>
            <a:r>
              <a:rPr lang="ru-RU" sz="2400" i="1" dirty="0" err="1" smtClean="0">
                <a:solidFill>
                  <a:schemeClr val="accent6">
                    <a:lumMod val="50000"/>
                  </a:schemeClr>
                </a:solidFill>
              </a:rPr>
              <a:t>колдиклари</a:t>
            </a:r>
            <a:r>
              <a:rPr lang="ru-RU" sz="2400" i="1" dirty="0" smtClean="0">
                <a:solidFill>
                  <a:schemeClr val="accent6">
                    <a:lumMod val="50000"/>
                  </a:schemeClr>
                </a:solidFill>
              </a:rPr>
              <a:t>, </a:t>
            </a:r>
            <a:r>
              <a:rPr lang="ru-RU" sz="2400" i="1" dirty="0" err="1" smtClean="0">
                <a:solidFill>
                  <a:schemeClr val="accent6">
                    <a:lumMod val="50000"/>
                  </a:schemeClr>
                </a:solidFill>
              </a:rPr>
              <a:t>масалан</a:t>
            </a:r>
            <a:r>
              <a:rPr lang="ru-RU" sz="2400" i="1" dirty="0" smtClean="0">
                <a:solidFill>
                  <a:schemeClr val="accent6">
                    <a:lumMod val="50000"/>
                  </a:schemeClr>
                </a:solidFill>
              </a:rPr>
              <a:t> </a:t>
            </a:r>
            <a:r>
              <a:rPr lang="ru-RU" sz="2400" i="1" dirty="0" err="1" smtClean="0">
                <a:solidFill>
                  <a:schemeClr val="accent6">
                    <a:lumMod val="50000"/>
                  </a:schemeClr>
                </a:solidFill>
              </a:rPr>
              <a:t>барглар</a:t>
            </a:r>
            <a:r>
              <a:rPr lang="ru-RU" sz="2400" i="1" dirty="0" smtClean="0">
                <a:solidFill>
                  <a:schemeClr val="accent6">
                    <a:lumMod val="50000"/>
                  </a:schemeClr>
                </a:solidFill>
              </a:rPr>
              <a:t>, сомон </a:t>
            </a:r>
            <a:r>
              <a:rPr lang="ru-RU" sz="2400" i="1" dirty="0" err="1" smtClean="0">
                <a:solidFill>
                  <a:schemeClr val="accent6">
                    <a:lumMod val="50000"/>
                  </a:schemeClr>
                </a:solidFill>
              </a:rPr>
              <a:t>билан</a:t>
            </a:r>
            <a:r>
              <a:rPr lang="ru-RU" sz="2400" i="1" dirty="0" smtClean="0">
                <a:solidFill>
                  <a:schemeClr val="accent6">
                    <a:lumMod val="50000"/>
                  </a:schemeClr>
                </a:solidFill>
              </a:rPr>
              <a:t> </a:t>
            </a:r>
            <a:r>
              <a:rPr lang="ru-RU" sz="2400" i="1" dirty="0" err="1" smtClean="0">
                <a:solidFill>
                  <a:schemeClr val="accent6">
                    <a:lumMod val="50000"/>
                  </a:schemeClr>
                </a:solidFill>
              </a:rPr>
              <a:t>коплаш</a:t>
            </a:r>
            <a:r>
              <a:rPr lang="ru-RU" sz="2400" i="1" dirty="0" smtClean="0">
                <a:solidFill>
                  <a:schemeClr val="accent6">
                    <a:lumMod val="50000"/>
                  </a:schemeClr>
                </a:solidFill>
              </a:rPr>
              <a:t> </a:t>
            </a:r>
            <a:r>
              <a:rPr lang="ru-RU" sz="2400" i="1" dirty="0" err="1" smtClean="0">
                <a:solidFill>
                  <a:schemeClr val="accent6">
                    <a:lumMod val="50000"/>
                  </a:schemeClr>
                </a:solidFill>
              </a:rPr>
              <a:t>тупрокни</a:t>
            </a:r>
            <a:r>
              <a:rPr lang="ru-RU" sz="2400" i="1" dirty="0" smtClean="0">
                <a:solidFill>
                  <a:schemeClr val="accent6">
                    <a:lumMod val="50000"/>
                  </a:schemeClr>
                </a:solidFill>
              </a:rPr>
              <a:t> </a:t>
            </a:r>
            <a:r>
              <a:rPr lang="ru-RU" sz="2400" i="1" dirty="0" err="1" smtClean="0">
                <a:solidFill>
                  <a:schemeClr val="accent6">
                    <a:lumMod val="50000"/>
                  </a:schemeClr>
                </a:solidFill>
              </a:rPr>
              <a:t>хайдаш</a:t>
            </a:r>
            <a:r>
              <a:rPr lang="ru-RU" sz="2400" i="1" dirty="0" smtClean="0">
                <a:solidFill>
                  <a:schemeClr val="accent6">
                    <a:lumMod val="50000"/>
                  </a:schemeClr>
                </a:solidFill>
              </a:rPr>
              <a:t> </a:t>
            </a:r>
            <a:r>
              <a:rPr lang="ru-RU" sz="2400" i="1" dirty="0" err="1" smtClean="0">
                <a:solidFill>
                  <a:schemeClr val="accent6">
                    <a:lumMod val="50000"/>
                  </a:schemeClr>
                </a:solidFill>
              </a:rPr>
              <a:t>билан</a:t>
            </a:r>
            <a:r>
              <a:rPr lang="ru-RU" sz="2400" i="1" dirty="0" smtClean="0">
                <a:solidFill>
                  <a:schemeClr val="accent6">
                    <a:lumMod val="50000"/>
                  </a:schemeClr>
                </a:solidFill>
              </a:rPr>
              <a:t> </a:t>
            </a:r>
            <a:r>
              <a:rPr lang="ru-RU" sz="2400" i="1" dirty="0" err="1" smtClean="0">
                <a:solidFill>
                  <a:schemeClr val="accent6">
                    <a:lumMod val="50000"/>
                  </a:schemeClr>
                </a:solidFill>
              </a:rPr>
              <a:t>баравар</a:t>
            </a:r>
            <a:r>
              <a:rPr lang="ru-RU" sz="2400" i="1" dirty="0" smtClean="0">
                <a:solidFill>
                  <a:schemeClr val="accent6">
                    <a:lumMod val="50000"/>
                  </a:schemeClr>
                </a:solidFill>
              </a:rPr>
              <a:t> </a:t>
            </a:r>
            <a:r>
              <a:rPr lang="ru-RU" sz="2400" i="1" dirty="0" err="1" smtClean="0">
                <a:solidFill>
                  <a:schemeClr val="accent6">
                    <a:lumMod val="50000"/>
                  </a:schemeClr>
                </a:solidFill>
              </a:rPr>
              <a:t>тасир</a:t>
            </a:r>
            <a:r>
              <a:rPr lang="ru-RU" sz="2400" i="1" dirty="0" smtClean="0">
                <a:solidFill>
                  <a:schemeClr val="accent6">
                    <a:lumMod val="50000"/>
                  </a:schemeClr>
                </a:solidFill>
              </a:rPr>
              <a:t> </a:t>
            </a:r>
            <a:r>
              <a:rPr lang="ru-RU" sz="2400" i="1" dirty="0" err="1" smtClean="0">
                <a:solidFill>
                  <a:schemeClr val="accent6">
                    <a:lumMod val="50000"/>
                  </a:schemeClr>
                </a:solidFill>
              </a:rPr>
              <a:t>курсатади</a:t>
            </a:r>
            <a:r>
              <a:rPr lang="ru-RU" sz="2400" i="1" dirty="0" smtClean="0">
                <a:solidFill>
                  <a:schemeClr val="accent6">
                    <a:lumMod val="50000"/>
                  </a:schemeClr>
                </a:solidFill>
              </a:rPr>
              <a:t>.</a:t>
            </a:r>
            <a:endParaRPr lang="en-US" sz="2400" dirty="0" smtClean="0">
              <a:solidFill>
                <a:schemeClr val="accent6">
                  <a:lumMod val="50000"/>
                </a:schemeClr>
              </a:solidFill>
            </a:endParaRPr>
          </a:p>
          <a:p>
            <a:pPr algn="just">
              <a:defRPr/>
            </a:pPr>
            <a:r>
              <a:rPr lang="ru-RU" sz="2400" i="1" dirty="0" smtClean="0">
                <a:solidFill>
                  <a:schemeClr val="accent6">
                    <a:lumMod val="50000"/>
                  </a:schemeClr>
                </a:solidFill>
              </a:rPr>
              <a:t> </a:t>
            </a:r>
            <a:r>
              <a:rPr lang="ru-RU" sz="2400" i="1" dirty="0" err="1" smtClean="0">
                <a:solidFill>
                  <a:schemeClr val="accent6">
                    <a:lumMod val="50000"/>
                  </a:schemeClr>
                </a:solidFill>
              </a:rPr>
              <a:t>Агар</a:t>
            </a:r>
            <a:r>
              <a:rPr lang="ru-RU" sz="2400" i="1" dirty="0" smtClean="0">
                <a:solidFill>
                  <a:schemeClr val="accent6">
                    <a:lumMod val="50000"/>
                  </a:schemeClr>
                </a:solidFill>
              </a:rPr>
              <a:t> сиз </a:t>
            </a:r>
            <a:r>
              <a:rPr lang="ru-RU" sz="2400" i="1" dirty="0" err="1" smtClean="0">
                <a:solidFill>
                  <a:schemeClr val="accent6">
                    <a:lumMod val="50000"/>
                  </a:schemeClr>
                </a:solidFill>
              </a:rPr>
              <a:t>тупрок</a:t>
            </a:r>
            <a:r>
              <a:rPr lang="ru-RU" sz="2400" i="1" dirty="0" smtClean="0">
                <a:solidFill>
                  <a:schemeClr val="accent6">
                    <a:lumMod val="50000"/>
                  </a:schemeClr>
                </a:solidFill>
              </a:rPr>
              <a:t> </a:t>
            </a:r>
            <a:r>
              <a:rPr lang="ru-RU" sz="2400" i="1" dirty="0" err="1" smtClean="0">
                <a:solidFill>
                  <a:schemeClr val="accent6">
                    <a:lumMod val="50000"/>
                  </a:schemeClr>
                </a:solidFill>
              </a:rPr>
              <a:t>юзасини</a:t>
            </a:r>
            <a:r>
              <a:rPr lang="ru-RU" sz="2400" i="1" dirty="0" smtClean="0">
                <a:solidFill>
                  <a:schemeClr val="accent6">
                    <a:lumMod val="50000"/>
                  </a:schemeClr>
                </a:solidFill>
              </a:rPr>
              <a:t> </a:t>
            </a:r>
            <a:r>
              <a:rPr lang="ru-RU" sz="2400" i="1" dirty="0" err="1" smtClean="0">
                <a:solidFill>
                  <a:schemeClr val="accent6">
                    <a:lumMod val="50000"/>
                  </a:schemeClr>
                </a:solidFill>
              </a:rPr>
              <a:t>барглар</a:t>
            </a:r>
            <a:r>
              <a:rPr lang="ru-RU" sz="2400" i="1" dirty="0" smtClean="0">
                <a:solidFill>
                  <a:schemeClr val="accent6">
                    <a:lumMod val="50000"/>
                  </a:schemeClr>
                </a:solidFill>
              </a:rPr>
              <a:t>, сомон </a:t>
            </a:r>
            <a:r>
              <a:rPr lang="ru-RU" sz="2400" i="1" dirty="0" err="1" smtClean="0">
                <a:solidFill>
                  <a:schemeClr val="accent6">
                    <a:lumMod val="50000"/>
                  </a:schemeClr>
                </a:solidFill>
              </a:rPr>
              <a:t>билан</a:t>
            </a:r>
            <a:r>
              <a:rPr lang="ru-RU" sz="2400" i="1" dirty="0" smtClean="0">
                <a:solidFill>
                  <a:schemeClr val="accent6">
                    <a:lumMod val="50000"/>
                  </a:schemeClr>
                </a:solidFill>
              </a:rPr>
              <a:t> </a:t>
            </a:r>
            <a:r>
              <a:rPr lang="ru-RU" sz="2400" i="1" dirty="0" err="1" smtClean="0">
                <a:solidFill>
                  <a:schemeClr val="accent6">
                    <a:lumMod val="50000"/>
                  </a:schemeClr>
                </a:solidFill>
              </a:rPr>
              <a:t>коплаб</a:t>
            </a:r>
            <a:r>
              <a:rPr lang="ru-RU" sz="2400" i="1" dirty="0" smtClean="0">
                <a:solidFill>
                  <a:schemeClr val="accent6">
                    <a:lumMod val="50000"/>
                  </a:schemeClr>
                </a:solidFill>
              </a:rPr>
              <a:t> </a:t>
            </a:r>
            <a:r>
              <a:rPr lang="ru-RU" sz="2400" i="1" dirty="0" err="1" smtClean="0">
                <a:solidFill>
                  <a:schemeClr val="accent6">
                    <a:lumMod val="50000"/>
                  </a:schemeClr>
                </a:solidFill>
              </a:rPr>
              <a:t>бирмунча</a:t>
            </a:r>
            <a:r>
              <a:rPr lang="ru-RU" sz="2400" i="1" dirty="0" smtClean="0">
                <a:solidFill>
                  <a:schemeClr val="accent6">
                    <a:lumMod val="50000"/>
                  </a:schemeClr>
                </a:solidFill>
              </a:rPr>
              <a:t> </a:t>
            </a:r>
            <a:r>
              <a:rPr lang="ru-RU" sz="2400" i="1" dirty="0" err="1" smtClean="0">
                <a:solidFill>
                  <a:schemeClr val="accent6">
                    <a:lumMod val="50000"/>
                  </a:schemeClr>
                </a:solidFill>
              </a:rPr>
              <a:t>вакт</a:t>
            </a:r>
            <a:r>
              <a:rPr lang="ru-RU" sz="2400" i="1" dirty="0" smtClean="0">
                <a:solidFill>
                  <a:schemeClr val="accent6">
                    <a:lumMod val="50000"/>
                  </a:schemeClr>
                </a:solidFill>
              </a:rPr>
              <a:t> уз </a:t>
            </a:r>
            <a:r>
              <a:rPr lang="ru-RU" sz="2400" i="1" dirty="0" err="1" smtClean="0">
                <a:solidFill>
                  <a:schemeClr val="accent6">
                    <a:lumMod val="50000"/>
                  </a:schemeClr>
                </a:solidFill>
              </a:rPr>
              <a:t>холига</a:t>
            </a:r>
            <a:r>
              <a:rPr lang="ru-RU" sz="2400" i="1" dirty="0" smtClean="0">
                <a:solidFill>
                  <a:schemeClr val="accent6">
                    <a:lumMod val="50000"/>
                  </a:schemeClr>
                </a:solidFill>
              </a:rPr>
              <a:t> </a:t>
            </a:r>
            <a:r>
              <a:rPr lang="ru-RU" sz="2400" i="1" dirty="0" err="1" smtClean="0">
                <a:solidFill>
                  <a:schemeClr val="accent6">
                    <a:lumMod val="50000"/>
                  </a:schemeClr>
                </a:solidFill>
              </a:rPr>
              <a:t>ташлаб</a:t>
            </a:r>
            <a:r>
              <a:rPr lang="ru-RU" sz="2400" i="1" dirty="0" smtClean="0">
                <a:solidFill>
                  <a:schemeClr val="accent6">
                    <a:lumMod val="50000"/>
                  </a:schemeClr>
                </a:solidFill>
              </a:rPr>
              <a:t> </a:t>
            </a:r>
            <a:r>
              <a:rPr lang="ru-RU" sz="2400" i="1" dirty="0" err="1" smtClean="0">
                <a:solidFill>
                  <a:schemeClr val="accent6">
                    <a:lumMod val="50000"/>
                  </a:schemeClr>
                </a:solidFill>
              </a:rPr>
              <a:t>куйсангиз</a:t>
            </a:r>
            <a:r>
              <a:rPr lang="ru-RU" sz="2400" i="1" dirty="0" smtClean="0">
                <a:solidFill>
                  <a:schemeClr val="accent6">
                    <a:lumMod val="50000"/>
                  </a:schemeClr>
                </a:solidFill>
              </a:rPr>
              <a:t>, </a:t>
            </a:r>
            <a:r>
              <a:rPr lang="ru-RU" sz="2400" i="1" dirty="0" err="1" smtClean="0">
                <a:solidFill>
                  <a:schemeClr val="accent6">
                    <a:lumMod val="50000"/>
                  </a:schemeClr>
                </a:solidFill>
              </a:rPr>
              <a:t>бу</a:t>
            </a:r>
            <a:r>
              <a:rPr lang="ru-RU" sz="2400" i="1" dirty="0" smtClean="0">
                <a:solidFill>
                  <a:schemeClr val="accent6">
                    <a:lumMod val="50000"/>
                  </a:schemeClr>
                </a:solidFill>
              </a:rPr>
              <a:t> ер </a:t>
            </a:r>
            <a:r>
              <a:rPr lang="ru-RU" sz="2400" i="1" dirty="0" err="1" smtClean="0">
                <a:solidFill>
                  <a:schemeClr val="accent6">
                    <a:lumMod val="50000"/>
                  </a:schemeClr>
                </a:solidFill>
              </a:rPr>
              <a:t>хеч</a:t>
            </a:r>
            <a:r>
              <a:rPr lang="ru-RU" sz="2400" i="1" dirty="0" smtClean="0">
                <a:solidFill>
                  <a:schemeClr val="accent6">
                    <a:lumMod val="50000"/>
                  </a:schemeClr>
                </a:solidFill>
              </a:rPr>
              <a:t> </a:t>
            </a:r>
            <a:r>
              <a:rPr lang="ru-RU" sz="2400" i="1" dirty="0" err="1" smtClean="0">
                <a:solidFill>
                  <a:schemeClr val="accent6">
                    <a:lumMod val="50000"/>
                  </a:schemeClr>
                </a:solidFill>
              </a:rPr>
              <a:t>кандай</a:t>
            </a:r>
            <a:r>
              <a:rPr lang="ru-RU" sz="2400" i="1" dirty="0" smtClean="0">
                <a:solidFill>
                  <a:schemeClr val="accent6">
                    <a:lumMod val="50000"/>
                  </a:schemeClr>
                </a:solidFill>
              </a:rPr>
              <a:t> </a:t>
            </a:r>
            <a:r>
              <a:rPr lang="ru-RU" sz="2400" i="1" dirty="0" err="1" smtClean="0">
                <a:solidFill>
                  <a:schemeClr val="accent6">
                    <a:lumMod val="50000"/>
                  </a:schemeClr>
                </a:solidFill>
              </a:rPr>
              <a:t>ишлов</a:t>
            </a:r>
            <a:r>
              <a:rPr lang="ru-RU" sz="2400" i="1" dirty="0" smtClean="0">
                <a:solidFill>
                  <a:schemeClr val="accent6">
                    <a:lumMod val="50000"/>
                  </a:schemeClr>
                </a:solidFill>
              </a:rPr>
              <a:t> </a:t>
            </a:r>
            <a:r>
              <a:rPr lang="ru-RU" sz="2400" i="1" dirty="0" err="1" smtClean="0">
                <a:solidFill>
                  <a:schemeClr val="accent6">
                    <a:lumMod val="50000"/>
                  </a:schemeClr>
                </a:solidFill>
              </a:rPr>
              <a:t>бермасдан</a:t>
            </a:r>
            <a:r>
              <a:rPr lang="ru-RU" sz="2400" i="1" dirty="0" smtClean="0">
                <a:solidFill>
                  <a:schemeClr val="accent6">
                    <a:lumMod val="50000"/>
                  </a:schemeClr>
                </a:solidFill>
              </a:rPr>
              <a:t> </a:t>
            </a:r>
            <a:r>
              <a:rPr lang="ru-RU" sz="2400" i="1" dirty="0" err="1" smtClean="0">
                <a:solidFill>
                  <a:schemeClr val="accent6">
                    <a:lumMod val="50000"/>
                  </a:schemeClr>
                </a:solidFill>
              </a:rPr>
              <a:t>ок</a:t>
            </a:r>
            <a:r>
              <a:rPr lang="ru-RU" sz="2400" i="1" dirty="0" smtClean="0">
                <a:solidFill>
                  <a:schemeClr val="accent6">
                    <a:lumMod val="50000"/>
                  </a:schemeClr>
                </a:solidFill>
              </a:rPr>
              <a:t> </a:t>
            </a:r>
            <a:r>
              <a:rPr lang="ru-RU" sz="2400" i="1" dirty="0" err="1" smtClean="0">
                <a:solidFill>
                  <a:schemeClr val="accent6">
                    <a:lumMod val="50000"/>
                  </a:schemeClr>
                </a:solidFill>
              </a:rPr>
              <a:t>экишга</a:t>
            </a:r>
            <a:r>
              <a:rPr lang="ru-RU" sz="2400" i="1" dirty="0" smtClean="0">
                <a:solidFill>
                  <a:schemeClr val="accent6">
                    <a:lumMod val="50000"/>
                  </a:schemeClr>
                </a:solidFill>
              </a:rPr>
              <a:t> </a:t>
            </a:r>
            <a:r>
              <a:rPr lang="ru-RU" sz="2400" i="1" dirty="0" err="1" smtClean="0">
                <a:solidFill>
                  <a:schemeClr val="accent6">
                    <a:lumMod val="50000"/>
                  </a:schemeClr>
                </a:solidFill>
              </a:rPr>
              <a:t>таер</a:t>
            </a:r>
            <a:r>
              <a:rPr lang="ru-RU" sz="2400" i="1" dirty="0" smtClean="0">
                <a:solidFill>
                  <a:schemeClr val="accent6">
                    <a:lumMod val="50000"/>
                  </a:schemeClr>
                </a:solidFill>
              </a:rPr>
              <a:t> </a:t>
            </a:r>
            <a:r>
              <a:rPr lang="ru-RU" sz="2400" i="1" dirty="0" err="1" smtClean="0">
                <a:solidFill>
                  <a:schemeClr val="accent6">
                    <a:lumMod val="50000"/>
                  </a:schemeClr>
                </a:solidFill>
              </a:rPr>
              <a:t>холатга</a:t>
            </a:r>
            <a:r>
              <a:rPr lang="ru-RU" sz="2400" i="1" dirty="0" smtClean="0">
                <a:solidFill>
                  <a:schemeClr val="accent6">
                    <a:lumMod val="50000"/>
                  </a:schemeClr>
                </a:solidFill>
              </a:rPr>
              <a:t> </a:t>
            </a:r>
            <a:r>
              <a:rPr lang="ru-RU" sz="2400" i="1" dirty="0" err="1" smtClean="0">
                <a:solidFill>
                  <a:schemeClr val="accent6">
                    <a:lumMod val="50000"/>
                  </a:schemeClr>
                </a:solidFill>
              </a:rPr>
              <a:t>келади</a:t>
            </a:r>
            <a:r>
              <a:rPr lang="ru-RU" sz="2400" i="1" dirty="0" smtClean="0">
                <a:solidFill>
                  <a:schemeClr val="accent6">
                    <a:lumMod val="50000"/>
                  </a:schemeClr>
                </a:solidFill>
              </a:rPr>
              <a:t>»</a:t>
            </a:r>
          </a:p>
          <a:p>
            <a:pPr algn="just">
              <a:defRPr/>
            </a:pPr>
            <a:r>
              <a:rPr lang="ru-RU" sz="2400" i="1" dirty="0" smtClean="0">
                <a:solidFill>
                  <a:srgbClr val="002060"/>
                </a:solidFill>
              </a:rPr>
              <a:t> (Д. Менделеев).</a:t>
            </a:r>
            <a:endParaRPr lang="en-US" sz="2400" dirty="0" smtClean="0">
              <a:solidFill>
                <a:srgbClr val="002060"/>
              </a:solidFill>
            </a:endParaRPr>
          </a:p>
          <a:p>
            <a:pPr>
              <a:buFont typeface="Wingdings" pitchFamily="2" charset="2"/>
              <a:buNone/>
              <a:defRPr/>
            </a:pPr>
            <a:endParaRPr 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ru-RU" sz="2400" b="1" smtClean="0">
                <a:solidFill>
                  <a:schemeClr val="tx1"/>
                </a:solidFill>
                <a:latin typeface="Arial" charset="0"/>
              </a:rPr>
              <a:t>Ерларни хайдамасдан экишни кулланаетган хужаликлар маълумотлари (Россия, Украина)</a:t>
            </a:r>
            <a:r>
              <a:rPr lang="ru-RU" sz="2400" smtClean="0">
                <a:solidFill>
                  <a:schemeClr val="tx1"/>
                </a:solidFill>
                <a:latin typeface="Arial" charset="0"/>
              </a:rPr>
              <a:t/>
            </a:r>
            <a:br>
              <a:rPr lang="ru-RU" sz="2400" smtClean="0">
                <a:solidFill>
                  <a:schemeClr val="tx1"/>
                </a:solidFill>
                <a:latin typeface="Arial" charset="0"/>
              </a:rPr>
            </a:br>
            <a:endParaRPr lang="ru-RU" sz="2400" smtClean="0">
              <a:solidFill>
                <a:schemeClr val="tx1"/>
              </a:solidFill>
              <a:latin typeface="Arial" charset="0"/>
            </a:endParaRPr>
          </a:p>
        </p:txBody>
      </p:sp>
      <p:sp>
        <p:nvSpPr>
          <p:cNvPr id="19459" name="Rectangle 3"/>
          <p:cNvSpPr>
            <a:spLocks noGrp="1" noChangeArrowheads="1"/>
          </p:cNvSpPr>
          <p:nvPr>
            <p:ph type="body" idx="1"/>
          </p:nvPr>
        </p:nvSpPr>
        <p:spPr>
          <a:xfrm>
            <a:off x="179388" y="1600200"/>
            <a:ext cx="8507412" cy="5068888"/>
          </a:xfrm>
        </p:spPr>
        <p:txBody>
          <a:bodyPr/>
          <a:lstStyle/>
          <a:p>
            <a:pPr>
              <a:lnSpc>
                <a:spcPct val="80000"/>
              </a:lnSpc>
              <a:buFont typeface="Wingdings" pitchFamily="2" charset="2"/>
              <a:buNone/>
            </a:pPr>
            <a:endParaRPr lang="ru-RU" sz="1800" smtClean="0"/>
          </a:p>
          <a:p>
            <a:pPr>
              <a:lnSpc>
                <a:spcPct val="80000"/>
              </a:lnSpc>
            </a:pPr>
            <a:r>
              <a:rPr lang="ru-RU" sz="2000" b="1" smtClean="0"/>
              <a:t>Россия. Пенза вилояти, «Пугачевское» хужалиги </a:t>
            </a:r>
          </a:p>
          <a:p>
            <a:pPr>
              <a:lnSpc>
                <a:spcPct val="80000"/>
              </a:lnSpc>
              <a:buFont typeface="Wingdings" pitchFamily="2" charset="2"/>
              <a:buNone/>
            </a:pPr>
            <a:r>
              <a:rPr lang="ru-RU" sz="2000" b="1" smtClean="0"/>
              <a:t> 80-йилларда кузги бугдойнинг хосилдорлиги 8-10 центнерни ташкил этар эди холос. Ерни хайдамасдан экишга утиш билан  хосилдорлик 1999 й. - 23,3; 2000й.– 26;  2001й. -28,1;  2002й.– 32 ва хозир– 40-50 ц/га етди.</a:t>
            </a:r>
          </a:p>
          <a:p>
            <a:pPr>
              <a:lnSpc>
                <a:spcPct val="80000"/>
              </a:lnSpc>
            </a:pPr>
            <a:r>
              <a:rPr lang="ru-RU" sz="2000" b="1" smtClean="0"/>
              <a:t>1 центнер бугдойнинг таннархи - 40,9 руб. Солиштириш учун: Канадада - 195, АКШда -310, Германияда - 434 руб. </a:t>
            </a:r>
          </a:p>
          <a:p>
            <a:pPr>
              <a:lnSpc>
                <a:spcPct val="80000"/>
              </a:lnSpc>
            </a:pPr>
            <a:r>
              <a:rPr lang="ru-RU" sz="2000" b="1" smtClean="0"/>
              <a:t>1999 йилдан буен хужаликнинг рентабеллиги 300 % пасаймади. Кейинги 10 йилда бу ерларга бир марта хам плуг билан ишлов берилмади.</a:t>
            </a:r>
          </a:p>
          <a:p>
            <a:pPr>
              <a:lnSpc>
                <a:spcPct val="80000"/>
              </a:lnSpc>
            </a:pPr>
            <a:r>
              <a:rPr lang="ru-RU" sz="2000" b="1" smtClean="0"/>
              <a:t> Балл бонитети  аввал  35 эди хозир эса 52. Хужалик ерларни хайдашдан воз кечди, минерал угитларни кулланишни тухтатди ва факат сомонни майдалаб далага сочиб ташлашни йулга куйди. </a:t>
            </a:r>
          </a:p>
          <a:p>
            <a:pPr>
              <a:lnSpc>
                <a:spcPct val="80000"/>
              </a:lnSpc>
            </a:pPr>
            <a:r>
              <a:rPr lang="ru-RU" sz="2000" b="1" smtClean="0"/>
              <a:t> Тупрок унумдорлигини ошириш буйича бошка ишлар чувалчанглар ва бошка хашаротлар зиммасига ортилди.</a:t>
            </a:r>
            <a:endParaRPr lang="ru-RU" sz="1200" b="1" smtClean="0"/>
          </a:p>
          <a:p>
            <a:pPr>
              <a:lnSpc>
                <a:spcPct val="80000"/>
              </a:lnSpc>
              <a:buFont typeface="Wingdings" pitchFamily="2" charset="2"/>
              <a:buNone/>
            </a:pPr>
            <a:endParaRPr lang="ru-RU" sz="120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Заголовок 1"/>
          <p:cNvSpPr>
            <a:spLocks noGrp="1"/>
          </p:cNvSpPr>
          <p:nvPr>
            <p:ph type="title"/>
          </p:nvPr>
        </p:nvSpPr>
        <p:spPr/>
        <p:txBody>
          <a:bodyPr/>
          <a:lstStyle/>
          <a:p>
            <a:r>
              <a:rPr lang="ru-RU" sz="3600" b="1" smtClean="0"/>
              <a:t>Ерларни хайдамасдан кайси экинларни экиш мумкин?</a:t>
            </a:r>
            <a:endParaRPr lang="en-US" sz="3600" b="1" smtClean="0"/>
          </a:p>
        </p:txBody>
      </p:sp>
      <p:sp>
        <p:nvSpPr>
          <p:cNvPr id="15363" name="Содержимое 2"/>
          <p:cNvSpPr>
            <a:spLocks noGrp="1"/>
          </p:cNvSpPr>
          <p:nvPr>
            <p:ph idx="1"/>
          </p:nvPr>
        </p:nvSpPr>
        <p:spPr/>
        <p:txBody>
          <a:bodyPr/>
          <a:lstStyle/>
          <a:p>
            <a:pPr eaLnBrk="1" hangingPunct="1">
              <a:buFont typeface="Wingdings" pitchFamily="2" charset="2"/>
              <a:buNone/>
              <a:defRPr/>
            </a:pPr>
            <a:r>
              <a:rPr lang="ru-RU" sz="2400" dirty="0" err="1" smtClean="0">
                <a:solidFill>
                  <a:schemeClr val="tx2"/>
                </a:solidFill>
              </a:rPr>
              <a:t>Коракалпогистон</a:t>
            </a:r>
            <a:r>
              <a:rPr lang="ru-RU" sz="2400" dirty="0" smtClean="0">
                <a:solidFill>
                  <a:schemeClr val="tx2"/>
                </a:solidFill>
              </a:rPr>
              <a:t> </a:t>
            </a:r>
            <a:r>
              <a:rPr lang="ru-RU" sz="2400" dirty="0" err="1" smtClean="0">
                <a:solidFill>
                  <a:schemeClr val="tx2"/>
                </a:solidFill>
              </a:rPr>
              <a:t>тупрок-иклим</a:t>
            </a:r>
            <a:r>
              <a:rPr lang="ru-RU" sz="2400" dirty="0" smtClean="0">
                <a:solidFill>
                  <a:schemeClr val="tx2"/>
                </a:solidFill>
              </a:rPr>
              <a:t> </a:t>
            </a:r>
            <a:r>
              <a:rPr lang="ru-RU" sz="2400" dirty="0" err="1" smtClean="0">
                <a:solidFill>
                  <a:schemeClr val="tx2"/>
                </a:solidFill>
              </a:rPr>
              <a:t>шароитларида</a:t>
            </a:r>
            <a:r>
              <a:rPr lang="ru-RU" sz="2400" dirty="0" smtClean="0">
                <a:solidFill>
                  <a:schemeClr val="tx2"/>
                </a:solidFill>
              </a:rPr>
              <a:t> </a:t>
            </a:r>
            <a:r>
              <a:rPr lang="ru-RU" sz="2400" dirty="0" err="1" smtClean="0">
                <a:solidFill>
                  <a:schemeClr val="tx2"/>
                </a:solidFill>
              </a:rPr>
              <a:t>куйидагилар</a:t>
            </a:r>
            <a:r>
              <a:rPr lang="ru-RU" sz="2400" dirty="0" smtClean="0">
                <a:solidFill>
                  <a:schemeClr val="tx2"/>
                </a:solidFill>
              </a:rPr>
              <a:t> </a:t>
            </a:r>
            <a:r>
              <a:rPr lang="ru-RU" sz="2400" dirty="0" err="1" smtClean="0">
                <a:solidFill>
                  <a:schemeClr val="tx2"/>
                </a:solidFill>
              </a:rPr>
              <a:t>хайдамасдан</a:t>
            </a:r>
            <a:r>
              <a:rPr lang="ru-RU" sz="2400" dirty="0" smtClean="0">
                <a:solidFill>
                  <a:schemeClr val="tx2"/>
                </a:solidFill>
              </a:rPr>
              <a:t> </a:t>
            </a:r>
            <a:r>
              <a:rPr lang="ru-RU" sz="2400" dirty="0" err="1" smtClean="0">
                <a:solidFill>
                  <a:schemeClr val="tx2"/>
                </a:solidFill>
              </a:rPr>
              <a:t>экиб</a:t>
            </a:r>
            <a:r>
              <a:rPr lang="ru-RU" sz="2400" dirty="0" smtClean="0">
                <a:solidFill>
                  <a:schemeClr val="tx2"/>
                </a:solidFill>
              </a:rPr>
              <a:t> </a:t>
            </a:r>
            <a:r>
              <a:rPr lang="ru-RU" sz="2400" dirty="0" err="1" smtClean="0">
                <a:solidFill>
                  <a:schemeClr val="tx2"/>
                </a:solidFill>
              </a:rPr>
              <a:t>синалди</a:t>
            </a:r>
            <a:r>
              <a:rPr lang="ru-RU" sz="2400" dirty="0" smtClean="0">
                <a:solidFill>
                  <a:schemeClr val="tx2"/>
                </a:solidFill>
              </a:rPr>
              <a:t>:</a:t>
            </a:r>
          </a:p>
          <a:p>
            <a:pPr eaLnBrk="1" hangingPunct="1">
              <a:defRPr/>
            </a:pPr>
            <a:r>
              <a:rPr lang="ru-RU" sz="2400" b="1" dirty="0" err="1" smtClean="0">
                <a:solidFill>
                  <a:schemeClr val="tx2">
                    <a:lumMod val="90000"/>
                    <a:lumOff val="10000"/>
                  </a:schemeClr>
                </a:solidFill>
              </a:rPr>
              <a:t>Донли</a:t>
            </a:r>
            <a:r>
              <a:rPr lang="ru-RU" sz="2400" b="1" dirty="0" smtClean="0">
                <a:solidFill>
                  <a:schemeClr val="tx2">
                    <a:lumMod val="90000"/>
                    <a:lumOff val="10000"/>
                  </a:schemeClr>
                </a:solidFill>
              </a:rPr>
              <a:t> </a:t>
            </a:r>
            <a:r>
              <a:rPr lang="ru-RU" sz="2400" b="1" dirty="0" err="1" smtClean="0">
                <a:solidFill>
                  <a:schemeClr val="tx2">
                    <a:lumMod val="90000"/>
                    <a:lumOff val="10000"/>
                  </a:schemeClr>
                </a:solidFill>
              </a:rPr>
              <a:t>экинлар</a:t>
            </a:r>
            <a:r>
              <a:rPr lang="ru-RU" sz="2400" b="1" dirty="0" smtClean="0">
                <a:solidFill>
                  <a:schemeClr val="tx2">
                    <a:lumMod val="90000"/>
                    <a:lumOff val="10000"/>
                  </a:schemeClr>
                </a:solidFill>
              </a:rPr>
              <a:t> :</a:t>
            </a:r>
            <a:r>
              <a:rPr lang="ru-RU" sz="2400" dirty="0" err="1" smtClean="0">
                <a:solidFill>
                  <a:schemeClr val="tx2">
                    <a:lumMod val="90000"/>
                    <a:lumOff val="10000"/>
                  </a:schemeClr>
                </a:solidFill>
              </a:rPr>
              <a:t>бугдой</a:t>
            </a:r>
            <a:r>
              <a:rPr lang="ru-RU" sz="2400" dirty="0" smtClean="0">
                <a:solidFill>
                  <a:schemeClr val="tx2">
                    <a:lumMod val="90000"/>
                    <a:lumOff val="10000"/>
                  </a:schemeClr>
                </a:solidFill>
              </a:rPr>
              <a:t>, тритикале;</a:t>
            </a:r>
          </a:p>
          <a:p>
            <a:pPr eaLnBrk="1" hangingPunct="1">
              <a:defRPr/>
            </a:pPr>
            <a:r>
              <a:rPr lang="ru-RU" sz="2400" b="1" dirty="0" err="1" smtClean="0">
                <a:solidFill>
                  <a:schemeClr val="tx2">
                    <a:lumMod val="90000"/>
                    <a:lumOff val="10000"/>
                  </a:schemeClr>
                </a:solidFill>
              </a:rPr>
              <a:t>Ем-хашак</a:t>
            </a:r>
            <a:r>
              <a:rPr lang="ru-RU" sz="2400" b="1" dirty="0" smtClean="0">
                <a:solidFill>
                  <a:schemeClr val="tx2">
                    <a:lumMod val="90000"/>
                    <a:lumOff val="10000"/>
                  </a:schemeClr>
                </a:solidFill>
              </a:rPr>
              <a:t> </a:t>
            </a:r>
            <a:r>
              <a:rPr lang="ru-RU" sz="2400" b="1" dirty="0" err="1" smtClean="0">
                <a:solidFill>
                  <a:schemeClr val="tx2">
                    <a:lumMod val="90000"/>
                    <a:lumOff val="10000"/>
                  </a:schemeClr>
                </a:solidFill>
              </a:rPr>
              <a:t>экинлари</a:t>
            </a:r>
            <a:r>
              <a:rPr lang="ru-RU" sz="2400" dirty="0" smtClean="0">
                <a:solidFill>
                  <a:schemeClr val="tx2">
                    <a:lumMod val="90000"/>
                    <a:lumOff val="10000"/>
                  </a:schemeClr>
                </a:solidFill>
              </a:rPr>
              <a:t>: </a:t>
            </a:r>
            <a:r>
              <a:rPr lang="ru-RU" sz="2400" dirty="0" err="1" smtClean="0">
                <a:solidFill>
                  <a:schemeClr val="tx2">
                    <a:lumMod val="90000"/>
                    <a:lumOff val="10000"/>
                  </a:schemeClr>
                </a:solidFill>
              </a:rPr>
              <a:t>макка</a:t>
            </a:r>
            <a:r>
              <a:rPr lang="ru-RU" sz="2400" dirty="0" smtClean="0">
                <a:solidFill>
                  <a:schemeClr val="tx2">
                    <a:lumMod val="90000"/>
                    <a:lumOff val="10000"/>
                  </a:schemeClr>
                </a:solidFill>
              </a:rPr>
              <a:t>, </a:t>
            </a:r>
            <a:r>
              <a:rPr lang="ru-RU" sz="2400" dirty="0" err="1" smtClean="0">
                <a:solidFill>
                  <a:schemeClr val="tx2">
                    <a:lumMod val="90000"/>
                    <a:lumOff val="10000"/>
                  </a:schemeClr>
                </a:solidFill>
              </a:rPr>
              <a:t>жухори</a:t>
            </a:r>
            <a:r>
              <a:rPr lang="ru-RU" sz="2400" dirty="0" smtClean="0">
                <a:solidFill>
                  <a:schemeClr val="tx2">
                    <a:lumMod val="90000"/>
                    <a:lumOff val="10000"/>
                  </a:schemeClr>
                </a:solidFill>
              </a:rPr>
              <a:t>, </a:t>
            </a:r>
            <a:r>
              <a:rPr lang="ru-RU" sz="2400" dirty="0" err="1" smtClean="0">
                <a:solidFill>
                  <a:schemeClr val="tx2">
                    <a:lumMod val="90000"/>
                    <a:lumOff val="10000"/>
                  </a:schemeClr>
                </a:solidFill>
              </a:rPr>
              <a:t>африка</a:t>
            </a:r>
            <a:r>
              <a:rPr lang="ru-RU" sz="2400" dirty="0" smtClean="0">
                <a:solidFill>
                  <a:schemeClr val="tx2">
                    <a:lumMod val="90000"/>
                    <a:lumOff val="10000"/>
                  </a:schemeClr>
                </a:solidFill>
              </a:rPr>
              <a:t> </a:t>
            </a:r>
            <a:r>
              <a:rPr lang="ru-RU" sz="2400" dirty="0" err="1" smtClean="0">
                <a:solidFill>
                  <a:schemeClr val="tx2">
                    <a:lumMod val="90000"/>
                    <a:lumOff val="10000"/>
                  </a:schemeClr>
                </a:solidFill>
              </a:rPr>
              <a:t>ториси</a:t>
            </a:r>
            <a:r>
              <a:rPr lang="ru-RU" sz="2400" dirty="0" smtClean="0">
                <a:solidFill>
                  <a:schemeClr val="tx2">
                    <a:lumMod val="90000"/>
                    <a:lumOff val="10000"/>
                  </a:schemeClr>
                </a:solidFill>
              </a:rPr>
              <a:t>, беда;</a:t>
            </a:r>
          </a:p>
          <a:p>
            <a:pPr eaLnBrk="1" hangingPunct="1">
              <a:defRPr/>
            </a:pPr>
            <a:r>
              <a:rPr lang="ru-RU" sz="2400" b="1" dirty="0" err="1" smtClean="0">
                <a:solidFill>
                  <a:schemeClr val="tx2">
                    <a:lumMod val="90000"/>
                    <a:lumOff val="10000"/>
                  </a:schemeClr>
                </a:solidFill>
              </a:rPr>
              <a:t>Мойли</a:t>
            </a:r>
            <a:r>
              <a:rPr lang="ru-RU" sz="2400" b="1" dirty="0" smtClean="0">
                <a:solidFill>
                  <a:schemeClr val="tx2">
                    <a:lumMod val="90000"/>
                    <a:lumOff val="10000"/>
                  </a:schemeClr>
                </a:solidFill>
              </a:rPr>
              <a:t> </a:t>
            </a:r>
            <a:r>
              <a:rPr lang="ru-RU" sz="2400" b="1" dirty="0" err="1" smtClean="0">
                <a:solidFill>
                  <a:schemeClr val="tx2">
                    <a:lumMod val="90000"/>
                    <a:lumOff val="10000"/>
                  </a:schemeClr>
                </a:solidFill>
              </a:rPr>
              <a:t>экинлар</a:t>
            </a:r>
            <a:r>
              <a:rPr lang="ru-RU" sz="2400" b="1" dirty="0" smtClean="0">
                <a:solidFill>
                  <a:schemeClr val="tx2">
                    <a:lumMod val="90000"/>
                    <a:lumOff val="10000"/>
                  </a:schemeClr>
                </a:solidFill>
              </a:rPr>
              <a:t>:</a:t>
            </a:r>
            <a:r>
              <a:rPr lang="ru-RU" sz="2400" dirty="0" smtClean="0">
                <a:solidFill>
                  <a:schemeClr val="tx2">
                    <a:lumMod val="90000"/>
                    <a:lumOff val="10000"/>
                  </a:schemeClr>
                </a:solidFill>
              </a:rPr>
              <a:t> </a:t>
            </a:r>
            <a:r>
              <a:rPr lang="ru-RU" sz="2400" dirty="0" err="1" smtClean="0">
                <a:solidFill>
                  <a:schemeClr val="tx2">
                    <a:lumMod val="90000"/>
                    <a:lumOff val="10000"/>
                  </a:schemeClr>
                </a:solidFill>
              </a:rPr>
              <a:t>кунгабокар</a:t>
            </a:r>
            <a:r>
              <a:rPr lang="ru-RU" sz="2400" dirty="0" smtClean="0">
                <a:solidFill>
                  <a:schemeClr val="tx2">
                    <a:lumMod val="90000"/>
                    <a:lumOff val="10000"/>
                  </a:schemeClr>
                </a:solidFill>
              </a:rPr>
              <a:t>, </a:t>
            </a:r>
            <a:r>
              <a:rPr lang="ru-RU" sz="2400" dirty="0" err="1" smtClean="0">
                <a:solidFill>
                  <a:schemeClr val="tx2">
                    <a:lumMod val="90000"/>
                    <a:lumOff val="10000"/>
                  </a:schemeClr>
                </a:solidFill>
              </a:rPr>
              <a:t>масхар</a:t>
            </a:r>
            <a:r>
              <a:rPr lang="ru-RU" sz="2400" dirty="0" smtClean="0">
                <a:solidFill>
                  <a:schemeClr val="tx2">
                    <a:lumMod val="90000"/>
                    <a:lumOff val="10000"/>
                  </a:schemeClr>
                </a:solidFill>
              </a:rPr>
              <a:t>, кунжут;</a:t>
            </a:r>
          </a:p>
          <a:p>
            <a:pPr eaLnBrk="1" hangingPunct="1">
              <a:defRPr/>
            </a:pPr>
            <a:r>
              <a:rPr lang="ru-RU" sz="2400" b="1" dirty="0" err="1" smtClean="0">
                <a:solidFill>
                  <a:schemeClr val="tx2">
                    <a:lumMod val="90000"/>
                    <a:lumOff val="10000"/>
                  </a:schemeClr>
                </a:solidFill>
              </a:rPr>
              <a:t>Дуккакли</a:t>
            </a:r>
            <a:r>
              <a:rPr lang="ru-RU" sz="2400" b="1" dirty="0" smtClean="0">
                <a:solidFill>
                  <a:schemeClr val="tx2">
                    <a:lumMod val="90000"/>
                    <a:lumOff val="10000"/>
                  </a:schemeClr>
                </a:solidFill>
              </a:rPr>
              <a:t> </a:t>
            </a:r>
            <a:r>
              <a:rPr lang="ru-RU" sz="2400" b="1" dirty="0" err="1" smtClean="0">
                <a:solidFill>
                  <a:schemeClr val="tx2">
                    <a:lumMod val="90000"/>
                    <a:lumOff val="10000"/>
                  </a:schemeClr>
                </a:solidFill>
              </a:rPr>
              <a:t>экинлар</a:t>
            </a:r>
            <a:r>
              <a:rPr lang="ru-RU" sz="2400" dirty="0" smtClean="0">
                <a:solidFill>
                  <a:schemeClr val="tx2">
                    <a:lumMod val="90000"/>
                    <a:lumOff val="10000"/>
                  </a:schemeClr>
                </a:solidFill>
              </a:rPr>
              <a:t>: </a:t>
            </a:r>
            <a:r>
              <a:rPr lang="ru-RU" sz="2400" dirty="0" err="1" smtClean="0">
                <a:solidFill>
                  <a:schemeClr val="tx2">
                    <a:lumMod val="90000"/>
                    <a:lumOff val="10000"/>
                  </a:schemeClr>
                </a:solidFill>
              </a:rPr>
              <a:t>маш</a:t>
            </a:r>
            <a:r>
              <a:rPr lang="ru-RU" sz="2400" dirty="0" smtClean="0">
                <a:solidFill>
                  <a:schemeClr val="tx2">
                    <a:lumMod val="90000"/>
                    <a:lumOff val="10000"/>
                  </a:schemeClr>
                </a:solidFill>
              </a:rPr>
              <a:t>, фасоль, соя </a:t>
            </a:r>
            <a:r>
              <a:rPr lang="ru-RU" sz="2400" dirty="0" err="1" smtClean="0">
                <a:solidFill>
                  <a:schemeClr val="tx2">
                    <a:lumMod val="90000"/>
                    <a:lumOff val="10000"/>
                  </a:schemeClr>
                </a:solidFill>
              </a:rPr>
              <a:t>экиш</a:t>
            </a:r>
            <a:r>
              <a:rPr lang="ru-RU" sz="2400" dirty="0" smtClean="0">
                <a:solidFill>
                  <a:schemeClr val="tx2">
                    <a:lumMod val="90000"/>
                    <a:lumOff val="10000"/>
                  </a:schemeClr>
                </a:solidFill>
              </a:rPr>
              <a:t> </a:t>
            </a:r>
            <a:r>
              <a:rPr lang="ru-RU" sz="2400" b="1" dirty="0" err="1" smtClean="0">
                <a:solidFill>
                  <a:schemeClr val="tx2">
                    <a:lumMod val="90000"/>
                    <a:lumOff val="10000"/>
                  </a:schemeClr>
                </a:solidFill>
              </a:rPr>
              <a:t>мумкин</a:t>
            </a:r>
            <a:r>
              <a:rPr lang="ru-RU" sz="2400" dirty="0" smtClean="0">
                <a:solidFill>
                  <a:schemeClr val="tx2">
                    <a:lumMod val="90000"/>
                    <a:lumOff val="10000"/>
                  </a:schemeClr>
                </a:solidFill>
              </a:rPr>
              <a:t>.</a:t>
            </a:r>
          </a:p>
          <a:p>
            <a:pPr eaLnBrk="1" hangingPunct="1">
              <a:buFont typeface="Wingdings" pitchFamily="2" charset="2"/>
              <a:buNone/>
              <a:defRPr/>
            </a:pPr>
            <a:endParaRPr lang="ru-RU" sz="2400" dirty="0" smtClean="0">
              <a:solidFill>
                <a:schemeClr val="tx2">
                  <a:lumMod val="90000"/>
                  <a:lumOff val="10000"/>
                </a:schemeClr>
              </a:solidFill>
            </a:endParaRPr>
          </a:p>
          <a:p>
            <a:pPr eaLnBrk="1" hangingPunct="1">
              <a:defRPr/>
            </a:pPr>
            <a:r>
              <a:rPr lang="ru-RU" sz="2400" b="1" dirty="0" err="1" smtClean="0">
                <a:solidFill>
                  <a:schemeClr val="tx2"/>
                </a:solidFill>
              </a:rPr>
              <a:t>Сабзавот</a:t>
            </a:r>
            <a:r>
              <a:rPr lang="ru-RU" sz="2400" b="1" dirty="0" smtClean="0">
                <a:solidFill>
                  <a:schemeClr val="tx2"/>
                </a:solidFill>
              </a:rPr>
              <a:t> </a:t>
            </a:r>
            <a:r>
              <a:rPr lang="ru-RU" sz="2400" b="1" dirty="0" err="1" smtClean="0">
                <a:solidFill>
                  <a:schemeClr val="tx2"/>
                </a:solidFill>
              </a:rPr>
              <a:t>полиз</a:t>
            </a:r>
            <a:r>
              <a:rPr lang="ru-RU" sz="2400" b="1" dirty="0" smtClean="0">
                <a:solidFill>
                  <a:schemeClr val="tx2"/>
                </a:solidFill>
              </a:rPr>
              <a:t> </a:t>
            </a:r>
            <a:r>
              <a:rPr lang="ru-RU" sz="2400" b="1" dirty="0" err="1" smtClean="0">
                <a:solidFill>
                  <a:schemeClr val="tx2"/>
                </a:solidFill>
              </a:rPr>
              <a:t>экинларини</a:t>
            </a:r>
            <a:r>
              <a:rPr lang="ru-RU" sz="2400" b="1" dirty="0" smtClean="0">
                <a:solidFill>
                  <a:schemeClr val="tx2"/>
                </a:solidFill>
              </a:rPr>
              <a:t> </a:t>
            </a:r>
            <a:r>
              <a:rPr lang="ru-RU" sz="2400" b="1" dirty="0" err="1" smtClean="0">
                <a:solidFill>
                  <a:schemeClr val="tx2"/>
                </a:solidFill>
              </a:rPr>
              <a:t>эса</a:t>
            </a:r>
            <a:r>
              <a:rPr lang="ru-RU" sz="2400" b="1" dirty="0" smtClean="0">
                <a:solidFill>
                  <a:schemeClr val="tx2"/>
                </a:solidFill>
              </a:rPr>
              <a:t> </a:t>
            </a:r>
            <a:r>
              <a:rPr lang="ru-RU" sz="2400" b="1" dirty="0" err="1" smtClean="0">
                <a:solidFill>
                  <a:schemeClr val="tx2"/>
                </a:solidFill>
              </a:rPr>
              <a:t>экиш</a:t>
            </a:r>
            <a:r>
              <a:rPr lang="ru-RU" sz="2400" b="1" dirty="0" smtClean="0">
                <a:solidFill>
                  <a:schemeClr val="tx2"/>
                </a:solidFill>
              </a:rPr>
              <a:t> </a:t>
            </a:r>
            <a:r>
              <a:rPr lang="ru-RU" sz="2400" b="1" dirty="0" err="1" smtClean="0">
                <a:solidFill>
                  <a:schemeClr val="tx2"/>
                </a:solidFill>
              </a:rPr>
              <a:t>мумкин</a:t>
            </a:r>
            <a:r>
              <a:rPr lang="ru-RU" sz="2400" b="1" dirty="0" smtClean="0">
                <a:solidFill>
                  <a:schemeClr val="tx2"/>
                </a:solidFill>
              </a:rPr>
              <a:t> </a:t>
            </a:r>
            <a:r>
              <a:rPr lang="ru-RU" sz="2400" b="1" dirty="0" err="1" smtClean="0">
                <a:solidFill>
                  <a:schemeClr val="tx2"/>
                </a:solidFill>
              </a:rPr>
              <a:t>эмас</a:t>
            </a:r>
            <a:r>
              <a:rPr lang="ru-RU" sz="2400" b="1" dirty="0" smtClean="0">
                <a:solidFill>
                  <a:schemeClr val="tx2"/>
                </a:solidFill>
              </a:rPr>
              <a:t>.</a:t>
            </a:r>
            <a:r>
              <a:rPr lang="ru-RU" sz="2400" dirty="0" smtClean="0">
                <a:solidFill>
                  <a:schemeClr val="tx2"/>
                </a:solidFill>
              </a:rPr>
              <a:t>.</a:t>
            </a:r>
          </a:p>
          <a:p>
            <a:pPr>
              <a:defRPr/>
            </a:pP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Заголовок 1"/>
          <p:cNvSpPr>
            <a:spLocks noGrp="1"/>
          </p:cNvSpPr>
          <p:nvPr>
            <p:ph type="title"/>
          </p:nvPr>
        </p:nvSpPr>
        <p:spPr/>
        <p:txBody>
          <a:bodyPr/>
          <a:lstStyle/>
          <a:p>
            <a:r>
              <a:rPr lang="ru-RU" sz="3600" b="1" smtClean="0"/>
              <a:t>Хайдамасдан экишни жорий этишдаги кийинчиликлар</a:t>
            </a:r>
            <a:endParaRPr lang="en-US" sz="3600" b="1" smtClean="0"/>
          </a:p>
        </p:txBody>
      </p:sp>
      <p:sp>
        <p:nvSpPr>
          <p:cNvPr id="3" name="Содержимое 2"/>
          <p:cNvSpPr>
            <a:spLocks noGrp="1"/>
          </p:cNvSpPr>
          <p:nvPr>
            <p:ph idx="1"/>
          </p:nvPr>
        </p:nvSpPr>
        <p:spPr/>
        <p:txBody>
          <a:bodyPr/>
          <a:lstStyle/>
          <a:p>
            <a:pPr eaLnBrk="1" fontAlgn="auto" hangingPunct="1">
              <a:lnSpc>
                <a:spcPct val="80000"/>
              </a:lnSpc>
              <a:spcAft>
                <a:spcPts val="0"/>
              </a:spcAft>
              <a:buFont typeface="Arial" pitchFamily="34" charset="0"/>
              <a:buChar char="•"/>
              <a:defRPr/>
            </a:pPr>
            <a:r>
              <a:rPr lang="ru-RU" sz="2400" b="1" dirty="0" err="1" smtClean="0">
                <a:solidFill>
                  <a:schemeClr val="tx1">
                    <a:lumMod val="95000"/>
                    <a:lumOff val="5000"/>
                  </a:schemeClr>
                </a:solidFill>
              </a:rPr>
              <a:t>Дастлабки</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йиллари</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хайдалиб</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экилганга</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нисбатан</a:t>
            </a:r>
            <a:r>
              <a:rPr lang="ru-RU" sz="2400" b="1" dirty="0" smtClean="0">
                <a:solidFill>
                  <a:schemeClr val="tx1">
                    <a:lumMod val="95000"/>
                    <a:lumOff val="5000"/>
                  </a:schemeClr>
                </a:solidFill>
              </a:rPr>
              <a:t> паст </a:t>
            </a:r>
            <a:r>
              <a:rPr lang="ru-RU" sz="2400" b="1" dirty="0" err="1" smtClean="0">
                <a:solidFill>
                  <a:schemeClr val="tx1">
                    <a:lumMod val="95000"/>
                    <a:lumOff val="5000"/>
                  </a:schemeClr>
                </a:solidFill>
              </a:rPr>
              <a:t>хосилдорлик</a:t>
            </a:r>
            <a:r>
              <a:rPr lang="ru-RU" sz="2400" b="1" dirty="0" smtClean="0">
                <a:solidFill>
                  <a:schemeClr val="tx1">
                    <a:lumMod val="95000"/>
                    <a:lumOff val="5000"/>
                  </a:schemeClr>
                </a:solidFill>
              </a:rPr>
              <a:t>;</a:t>
            </a:r>
          </a:p>
          <a:p>
            <a:pPr marL="0" indent="0" eaLnBrk="1" fontAlgn="auto" hangingPunct="1">
              <a:lnSpc>
                <a:spcPct val="80000"/>
              </a:lnSpc>
              <a:spcAft>
                <a:spcPts val="0"/>
              </a:spcAft>
              <a:buFont typeface="Wingdings" pitchFamily="2" charset="2"/>
              <a:buNone/>
              <a:defRPr/>
            </a:pPr>
            <a:endParaRPr lang="ru-RU" sz="2400" b="1" dirty="0" smtClean="0">
              <a:solidFill>
                <a:schemeClr val="tx1">
                  <a:lumMod val="95000"/>
                  <a:lumOff val="5000"/>
                </a:schemeClr>
              </a:solidFill>
            </a:endParaRPr>
          </a:p>
          <a:p>
            <a:pPr eaLnBrk="1" fontAlgn="auto" hangingPunct="1">
              <a:lnSpc>
                <a:spcPct val="80000"/>
              </a:lnSpc>
              <a:spcAft>
                <a:spcPts val="0"/>
              </a:spcAft>
              <a:buFont typeface="Arial" pitchFamily="34" charset="0"/>
              <a:buChar char="•"/>
              <a:defRPr/>
            </a:pP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Далада</a:t>
            </a:r>
            <a:r>
              <a:rPr lang="ru-RU" sz="2400" b="1" dirty="0" smtClean="0">
                <a:solidFill>
                  <a:schemeClr val="tx1">
                    <a:lumMod val="95000"/>
                    <a:lumOff val="5000"/>
                  </a:schemeClr>
                </a:solidFill>
              </a:rPr>
              <a:t> куп </a:t>
            </a:r>
            <a:r>
              <a:rPr lang="ru-RU" sz="2400" b="1" dirty="0" err="1" smtClean="0">
                <a:solidFill>
                  <a:schemeClr val="tx1">
                    <a:lumMod val="95000"/>
                    <a:lumOff val="5000"/>
                  </a:schemeClr>
                </a:solidFill>
              </a:rPr>
              <a:t>йиллик</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еввойи</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утлар</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ва</a:t>
            </a:r>
            <a:r>
              <a:rPr lang="ru-RU" sz="2400" b="1" dirty="0" smtClean="0">
                <a:solidFill>
                  <a:schemeClr val="tx1">
                    <a:lumMod val="95000"/>
                    <a:lumOff val="5000"/>
                  </a:schemeClr>
                </a:solidFill>
              </a:rPr>
              <a:t> бута </a:t>
            </a:r>
            <a:r>
              <a:rPr lang="ru-RU" sz="2400" b="1" dirty="0" err="1" smtClean="0">
                <a:solidFill>
                  <a:schemeClr val="tx1">
                    <a:lumMod val="95000"/>
                    <a:lumOff val="5000"/>
                  </a:schemeClr>
                </a:solidFill>
              </a:rPr>
              <a:t>купайиши</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хавфи</a:t>
            </a:r>
            <a:r>
              <a:rPr lang="ru-RU" sz="2400" b="1" dirty="0" smtClean="0">
                <a:solidFill>
                  <a:schemeClr val="tx1">
                    <a:lumMod val="95000"/>
                    <a:lumOff val="5000"/>
                  </a:schemeClr>
                </a:solidFill>
              </a:rPr>
              <a:t>;</a:t>
            </a:r>
          </a:p>
          <a:p>
            <a:pPr eaLnBrk="1" fontAlgn="auto" hangingPunct="1">
              <a:lnSpc>
                <a:spcPct val="80000"/>
              </a:lnSpc>
              <a:spcAft>
                <a:spcPts val="0"/>
              </a:spcAft>
              <a:buFont typeface="Arial" pitchFamily="34" charset="0"/>
              <a:buChar char="•"/>
              <a:defRPr/>
            </a:pPr>
            <a:endParaRPr lang="ru-RU" sz="2400" b="1" dirty="0" smtClean="0">
              <a:solidFill>
                <a:schemeClr val="tx1">
                  <a:lumMod val="95000"/>
                  <a:lumOff val="5000"/>
                </a:schemeClr>
              </a:solidFill>
            </a:endParaRPr>
          </a:p>
          <a:p>
            <a:pPr eaLnBrk="1" fontAlgn="auto" hangingPunct="1">
              <a:lnSpc>
                <a:spcPct val="80000"/>
              </a:lnSpc>
              <a:spcAft>
                <a:spcPts val="0"/>
              </a:spcAft>
              <a:buFont typeface="Arial" pitchFamily="34" charset="0"/>
              <a:buChar char="•"/>
              <a:defRPr/>
            </a:pPr>
            <a:r>
              <a:rPr lang="ru-RU" sz="2400" b="1" dirty="0" err="1" smtClean="0">
                <a:solidFill>
                  <a:schemeClr val="tx1">
                    <a:lumMod val="95000"/>
                    <a:lumOff val="5000"/>
                  </a:schemeClr>
                </a:solidFill>
              </a:rPr>
              <a:t>Ерларни</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хайдашга</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булган</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ендошувнинг</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бутунлай</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узгачалиги</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фермерларни</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бироз</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чушитади</a:t>
            </a:r>
            <a:r>
              <a:rPr lang="ru-RU" sz="2400" b="1" dirty="0" smtClean="0">
                <a:solidFill>
                  <a:schemeClr val="tx1">
                    <a:lumMod val="95000"/>
                    <a:lumOff val="5000"/>
                  </a:schemeClr>
                </a:solidFill>
              </a:rPr>
              <a:t>;</a:t>
            </a:r>
          </a:p>
          <a:p>
            <a:pPr eaLnBrk="1" fontAlgn="auto" hangingPunct="1">
              <a:lnSpc>
                <a:spcPct val="80000"/>
              </a:lnSpc>
              <a:spcAft>
                <a:spcPts val="0"/>
              </a:spcAft>
              <a:buFont typeface="Arial" pitchFamily="34" charset="0"/>
              <a:buChar char="•"/>
              <a:defRPr/>
            </a:pPr>
            <a:endParaRPr lang="ru-RU" sz="2400" b="1" dirty="0" smtClean="0">
              <a:solidFill>
                <a:schemeClr val="tx1">
                  <a:lumMod val="95000"/>
                  <a:lumOff val="5000"/>
                </a:schemeClr>
              </a:solidFill>
            </a:endParaRPr>
          </a:p>
          <a:p>
            <a:pPr eaLnBrk="1" fontAlgn="auto" hangingPunct="1">
              <a:lnSpc>
                <a:spcPct val="80000"/>
              </a:lnSpc>
              <a:spcAft>
                <a:spcPts val="0"/>
              </a:spcAft>
              <a:buFont typeface="Arial" pitchFamily="34" charset="0"/>
              <a:buChar char="•"/>
              <a:defRPr/>
            </a:pPr>
            <a:r>
              <a:rPr lang="ru-RU" sz="2400" b="1" dirty="0" err="1" smtClean="0">
                <a:solidFill>
                  <a:schemeClr val="tx1">
                    <a:lumMod val="95000"/>
                    <a:lumOff val="5000"/>
                  </a:schemeClr>
                </a:solidFill>
              </a:rPr>
              <a:t>Фермерлар</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ва</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жамиятчиликнинг</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бу</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хакида</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кам</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маълумотга</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эгалиги</a:t>
            </a:r>
            <a:r>
              <a:rPr lang="ru-RU" sz="2400" b="1" dirty="0" smtClean="0">
                <a:solidFill>
                  <a:schemeClr val="tx1">
                    <a:lumMod val="95000"/>
                    <a:lumOff val="5000"/>
                  </a:schemeClr>
                </a:solidFill>
              </a:rPr>
              <a:t>;</a:t>
            </a:r>
          </a:p>
          <a:p>
            <a:pPr eaLnBrk="1" fontAlgn="auto" hangingPunct="1">
              <a:lnSpc>
                <a:spcPct val="80000"/>
              </a:lnSpc>
              <a:spcAft>
                <a:spcPts val="0"/>
              </a:spcAft>
              <a:buFont typeface="Arial" pitchFamily="34" charset="0"/>
              <a:buChar char="•"/>
              <a:defRPr/>
            </a:pPr>
            <a:endParaRPr lang="ru-RU" sz="2400" b="1" dirty="0" smtClean="0">
              <a:solidFill>
                <a:schemeClr val="tx1">
                  <a:lumMod val="95000"/>
                  <a:lumOff val="5000"/>
                </a:schemeClr>
              </a:solidFill>
            </a:endParaRPr>
          </a:p>
          <a:p>
            <a:pPr eaLnBrk="1" fontAlgn="auto" hangingPunct="1">
              <a:lnSpc>
                <a:spcPct val="80000"/>
              </a:lnSpc>
              <a:spcAft>
                <a:spcPts val="0"/>
              </a:spcAft>
              <a:buFont typeface="Arial" pitchFamily="34" charset="0"/>
              <a:buChar char="•"/>
              <a:defRPr/>
            </a:pPr>
            <a:r>
              <a:rPr lang="ru-RU" sz="2400" b="1" dirty="0" err="1" smtClean="0">
                <a:solidFill>
                  <a:schemeClr val="tx1">
                    <a:lumMod val="95000"/>
                    <a:lumOff val="5000"/>
                  </a:schemeClr>
                </a:solidFill>
              </a:rPr>
              <a:t>Ерларни</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хайдамасдан</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экиш</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буйича</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илмий</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тадкикод</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ишлари</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етарли</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даражада</a:t>
            </a:r>
            <a:r>
              <a:rPr lang="ru-RU" sz="2400" b="1" dirty="0" smtClean="0">
                <a:solidFill>
                  <a:schemeClr val="tx1">
                    <a:lumMod val="95000"/>
                    <a:lumOff val="5000"/>
                  </a:schemeClr>
                </a:solidFill>
              </a:rPr>
              <a:t> </a:t>
            </a:r>
            <a:r>
              <a:rPr lang="ru-RU" sz="2400" b="1" dirty="0" err="1" smtClean="0">
                <a:solidFill>
                  <a:schemeClr val="tx1">
                    <a:lumMod val="95000"/>
                    <a:lumOff val="5000"/>
                  </a:schemeClr>
                </a:solidFill>
              </a:rPr>
              <a:t>эмаслиги</a:t>
            </a:r>
            <a:endParaRPr lang="ru-RU" sz="2400" b="1" dirty="0" smtClean="0">
              <a:solidFill>
                <a:schemeClr val="tx1">
                  <a:lumMod val="95000"/>
                  <a:lumOff val="5000"/>
                </a:schemeClr>
              </a:solidFill>
            </a:endParaRPr>
          </a:p>
          <a:p>
            <a:pPr>
              <a:defRP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857250" y="357188"/>
            <a:ext cx="7772400" cy="1143000"/>
          </a:xfrm>
        </p:spPr>
        <p:txBody>
          <a:bodyPr/>
          <a:lstStyle/>
          <a:p>
            <a:pPr eaLnBrk="1" hangingPunct="1"/>
            <a:r>
              <a:rPr lang="ru-RU" sz="3200" smtClean="0"/>
              <a:t>Коракалпогистоннинг сугориб экиладиган ерларида дехкончиликдаги муаммолар</a:t>
            </a:r>
            <a:endParaRPr lang="ru-RU" sz="3800" smtClean="0"/>
          </a:p>
        </p:txBody>
      </p:sp>
      <p:sp>
        <p:nvSpPr>
          <p:cNvPr id="4099" name="Rectangle 3"/>
          <p:cNvSpPr>
            <a:spLocks noGrp="1" noChangeArrowheads="1"/>
          </p:cNvSpPr>
          <p:nvPr>
            <p:ph type="body" idx="1"/>
          </p:nvPr>
        </p:nvSpPr>
        <p:spPr/>
        <p:txBody>
          <a:bodyPr/>
          <a:lstStyle/>
          <a:p>
            <a:pPr eaLnBrk="1" hangingPunct="1"/>
            <a:r>
              <a:rPr lang="ru-RU" smtClean="0"/>
              <a:t>Тупрокда органик моддалар камлиги;</a:t>
            </a:r>
          </a:p>
          <a:p>
            <a:pPr eaLnBrk="1" hangingPunct="1"/>
            <a:r>
              <a:rPr lang="ru-RU" smtClean="0"/>
              <a:t>Тупрок шурланиши;</a:t>
            </a:r>
          </a:p>
          <a:p>
            <a:pPr eaLnBrk="1" hangingPunct="1"/>
            <a:r>
              <a:rPr lang="ru-RU" smtClean="0"/>
              <a:t>Сув танкислигининг тез кайтарилиб туриши;</a:t>
            </a:r>
          </a:p>
          <a:p>
            <a:pPr eaLnBrk="1" hangingPunct="1"/>
            <a:r>
              <a:rPr lang="ru-RU" smtClean="0"/>
              <a:t>Табиий (асосан, ер ва сув) ва моддий ресурслардан тежаб фойдаланмаслик.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ru-RU" sz="2800" smtClean="0"/>
              <a:t>Манфаатдор томонлар ва жорий этиш имкониятлари</a:t>
            </a:r>
            <a:endParaRPr lang="ru-RU" sz="2400" smtClean="0"/>
          </a:p>
        </p:txBody>
      </p:sp>
      <p:sp>
        <p:nvSpPr>
          <p:cNvPr id="22531" name="Rectangle 3"/>
          <p:cNvSpPr>
            <a:spLocks noGrp="1" noChangeArrowheads="1"/>
          </p:cNvSpPr>
          <p:nvPr>
            <p:ph type="body" idx="1"/>
          </p:nvPr>
        </p:nvSpPr>
        <p:spPr/>
        <p:txBody>
          <a:bodyPr/>
          <a:lstStyle/>
          <a:p>
            <a:pPr eaLnBrk="1" hangingPunct="1">
              <a:buFont typeface="Wingdings" pitchFamily="2" charset="2"/>
              <a:buNone/>
            </a:pPr>
            <a:r>
              <a:rPr lang="ru-RU" sz="2400" b="1" smtClean="0">
                <a:solidFill>
                  <a:schemeClr val="hlink"/>
                </a:solidFill>
              </a:rPr>
              <a:t>Амалиетни кулланишга манфаатдор булиши мумкин томонлар:</a:t>
            </a:r>
          </a:p>
          <a:p>
            <a:pPr eaLnBrk="1" hangingPunct="1"/>
            <a:r>
              <a:rPr lang="ru-RU" sz="2000" b="1" smtClean="0">
                <a:solidFill>
                  <a:schemeClr val="hlink"/>
                </a:solidFill>
              </a:rPr>
              <a:t>Кишлок хужалиги махсулотларини ишлаб чикарувчилар;</a:t>
            </a:r>
          </a:p>
          <a:p>
            <a:pPr eaLnBrk="1" hangingPunct="1"/>
            <a:r>
              <a:rPr lang="ru-RU" sz="2000" b="1" smtClean="0">
                <a:solidFill>
                  <a:schemeClr val="hlink"/>
                </a:solidFill>
              </a:rPr>
              <a:t>Махаллий ахоли;</a:t>
            </a:r>
          </a:p>
          <a:p>
            <a:pPr eaLnBrk="1" hangingPunct="1"/>
            <a:r>
              <a:rPr lang="ru-RU" sz="2000" b="1" smtClean="0">
                <a:solidFill>
                  <a:schemeClr val="hlink"/>
                </a:solidFill>
              </a:rPr>
              <a:t>Кишлок ва сув хужалиги бошкармалари;</a:t>
            </a:r>
          </a:p>
          <a:p>
            <a:pPr eaLnBrk="1" hangingPunct="1"/>
            <a:r>
              <a:rPr lang="ru-RU" sz="2000" b="1" smtClean="0">
                <a:solidFill>
                  <a:schemeClr val="hlink"/>
                </a:solidFill>
              </a:rPr>
              <a:t>Табиатни мухофаза килиш ташкилотлари;</a:t>
            </a:r>
          </a:p>
          <a:p>
            <a:pPr eaLnBrk="1" hangingPunct="1">
              <a:buFont typeface="Wingdings" pitchFamily="2" charset="2"/>
              <a:buNone/>
            </a:pPr>
            <a:r>
              <a:rPr lang="ru-RU" sz="2400" b="1" smtClean="0">
                <a:solidFill>
                  <a:schemeClr val="hlink"/>
                </a:solidFill>
              </a:rPr>
              <a:t>Амалиетни жорий этиш имкониятлари:</a:t>
            </a:r>
          </a:p>
          <a:p>
            <a:pPr eaLnBrk="1" hangingPunct="1"/>
            <a:r>
              <a:rPr lang="ru-RU" sz="2000" smtClean="0">
                <a:solidFill>
                  <a:schemeClr val="hlink"/>
                </a:solidFill>
              </a:rPr>
              <a:t>Технологиянинг кам сарфлилиги уни кенг жорий этилишида асосий  фактор булиши мумкин.</a:t>
            </a:r>
          </a:p>
          <a:p>
            <a:pPr eaLnBrk="1" hangingPunct="1"/>
            <a:endParaRPr lang="ru-RU" smtClean="0">
              <a:solidFill>
                <a:srgbClr val="FFFF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ctr" eaLnBrk="1" hangingPunct="1"/>
            <a:r>
              <a:rPr lang="ru-RU" sz="3200" b="1" smtClean="0">
                <a:solidFill>
                  <a:schemeClr val="hlink"/>
                </a:solidFill>
              </a:rPr>
              <a:t>Хулоса:</a:t>
            </a:r>
            <a:br>
              <a:rPr lang="ru-RU" sz="3200" b="1" smtClean="0">
                <a:solidFill>
                  <a:schemeClr val="hlink"/>
                </a:solidFill>
              </a:rPr>
            </a:br>
            <a:endParaRPr lang="ru-RU" sz="3200" b="1" smtClean="0">
              <a:solidFill>
                <a:schemeClr val="hlink"/>
              </a:solidFill>
            </a:endParaRPr>
          </a:p>
        </p:txBody>
      </p:sp>
      <p:sp>
        <p:nvSpPr>
          <p:cNvPr id="23555" name="Rectangle 3"/>
          <p:cNvSpPr>
            <a:spLocks noGrp="1" noChangeArrowheads="1"/>
          </p:cNvSpPr>
          <p:nvPr>
            <p:ph type="body" idx="1"/>
          </p:nvPr>
        </p:nvSpPr>
        <p:spPr>
          <a:xfrm>
            <a:off x="928688" y="1428750"/>
            <a:ext cx="7772400" cy="4530725"/>
          </a:xfrm>
        </p:spPr>
        <p:txBody>
          <a:bodyPr/>
          <a:lstStyle/>
          <a:p>
            <a:pPr eaLnBrk="1" hangingPunct="1">
              <a:lnSpc>
                <a:spcPct val="80000"/>
              </a:lnSpc>
              <a:buFont typeface="Wingdings" pitchFamily="2" charset="2"/>
              <a:buNone/>
            </a:pPr>
            <a:r>
              <a:rPr lang="ru-RU" sz="2000" b="1" smtClean="0">
                <a:solidFill>
                  <a:schemeClr val="accent2"/>
                </a:solidFill>
              </a:rPr>
              <a:t>Кучли томонлари:</a:t>
            </a:r>
          </a:p>
          <a:p>
            <a:pPr eaLnBrk="1" hangingPunct="1">
              <a:lnSpc>
                <a:spcPct val="80000"/>
              </a:lnSpc>
            </a:pPr>
            <a:r>
              <a:rPr lang="ru-RU" sz="1800" b="1" smtClean="0">
                <a:solidFill>
                  <a:schemeClr val="hlink"/>
                </a:solidFill>
              </a:rPr>
              <a:t>Моддий, табииий ва мехнат ресрусларини тежаши;</a:t>
            </a:r>
          </a:p>
          <a:p>
            <a:pPr eaLnBrk="1" hangingPunct="1">
              <a:lnSpc>
                <a:spcPct val="80000"/>
              </a:lnSpc>
            </a:pPr>
            <a:r>
              <a:rPr lang="ru-RU" sz="1800" b="1" smtClean="0">
                <a:solidFill>
                  <a:schemeClr val="hlink"/>
                </a:solidFill>
              </a:rPr>
              <a:t>Тупрок унумдорлигини табиий йул билан тикланиши.</a:t>
            </a:r>
          </a:p>
          <a:p>
            <a:pPr eaLnBrk="1" hangingPunct="1">
              <a:lnSpc>
                <a:spcPct val="80000"/>
              </a:lnSpc>
              <a:buFont typeface="Wingdings" pitchFamily="2" charset="2"/>
              <a:buNone/>
            </a:pPr>
            <a:r>
              <a:rPr lang="ru-RU" sz="2000" b="1" smtClean="0">
                <a:solidFill>
                  <a:schemeClr val="accent2"/>
                </a:solidFill>
              </a:rPr>
              <a:t>Камчиликлари:</a:t>
            </a:r>
          </a:p>
          <a:p>
            <a:pPr eaLnBrk="1" hangingPunct="1">
              <a:lnSpc>
                <a:spcPct val="80000"/>
              </a:lnSpc>
            </a:pPr>
            <a:r>
              <a:rPr lang="ru-RU" sz="1800" b="1" smtClean="0">
                <a:solidFill>
                  <a:schemeClr val="hlink"/>
                </a:solidFill>
              </a:rPr>
              <a:t>Дастлабки йиллари кам хосилдорлиги;</a:t>
            </a:r>
          </a:p>
          <a:p>
            <a:pPr eaLnBrk="1" hangingPunct="1">
              <a:lnSpc>
                <a:spcPct val="80000"/>
              </a:lnSpc>
            </a:pPr>
            <a:r>
              <a:rPr lang="ru-RU" sz="1800" b="1" smtClean="0">
                <a:solidFill>
                  <a:schemeClr val="hlink"/>
                </a:solidFill>
              </a:rPr>
              <a:t>Ерга илов беришга булган бутунлай узгаша ендошув фермерларни чушитади;</a:t>
            </a:r>
          </a:p>
          <a:p>
            <a:pPr eaLnBrk="1" hangingPunct="1">
              <a:lnSpc>
                <a:spcPct val="80000"/>
              </a:lnSpc>
            </a:pPr>
            <a:r>
              <a:rPr lang="ru-RU" sz="1800" b="1" smtClean="0">
                <a:solidFill>
                  <a:schemeClr val="hlink"/>
                </a:solidFill>
              </a:rPr>
              <a:t>Далада куп йиллик бегона утлар ва буталар купайиши хавфи (камыш, гребенщик, чучук мия, шура).</a:t>
            </a:r>
          </a:p>
          <a:p>
            <a:pPr eaLnBrk="1" hangingPunct="1">
              <a:lnSpc>
                <a:spcPct val="80000"/>
              </a:lnSpc>
              <a:buFont typeface="Wingdings" pitchFamily="2" charset="2"/>
              <a:buNone/>
            </a:pPr>
            <a:r>
              <a:rPr lang="ru-RU" sz="2000" b="1" smtClean="0">
                <a:solidFill>
                  <a:schemeClr val="accent2"/>
                </a:solidFill>
              </a:rPr>
              <a:t>Стратегия:</a:t>
            </a:r>
          </a:p>
          <a:p>
            <a:pPr eaLnBrk="1" hangingPunct="1">
              <a:lnSpc>
                <a:spcPct val="80000"/>
              </a:lnSpc>
            </a:pPr>
            <a:r>
              <a:rPr lang="ru-RU" sz="1800" b="1" smtClean="0">
                <a:solidFill>
                  <a:schemeClr val="hlink"/>
                </a:solidFill>
              </a:rPr>
              <a:t>Кургазма участкасини ташкил этиш; </a:t>
            </a:r>
          </a:p>
          <a:p>
            <a:pPr eaLnBrk="1" hangingPunct="1">
              <a:lnSpc>
                <a:spcPct val="80000"/>
              </a:lnSpc>
            </a:pPr>
            <a:r>
              <a:rPr lang="ru-RU" sz="1800" b="1" smtClean="0">
                <a:solidFill>
                  <a:schemeClr val="hlink"/>
                </a:solidFill>
              </a:rPr>
              <a:t>Технологиянинг барча услубларини дехконларга, махаллий ахолига, туман администрацияси ходимларига кургазмали укитишни ташкил этиш;</a:t>
            </a:r>
          </a:p>
          <a:p>
            <a:pPr eaLnBrk="1" hangingPunct="1">
              <a:lnSpc>
                <a:spcPct val="80000"/>
              </a:lnSpc>
            </a:pPr>
            <a:r>
              <a:rPr lang="ru-RU" sz="1800" b="1" smtClean="0">
                <a:solidFill>
                  <a:schemeClr val="hlink"/>
                </a:solidFill>
              </a:rPr>
              <a:t>Тоехнологиянинг тупрок параметрларига тасирини урганиш буйича илмий тадкикод ишларини олиб бориш ва технологиянинг камчиликларини тузатиш устида ишлаш;</a:t>
            </a:r>
          </a:p>
          <a:p>
            <a:pPr eaLnBrk="1" hangingPunct="1">
              <a:lnSpc>
                <a:spcPct val="80000"/>
              </a:lnSpc>
            </a:pPr>
            <a:r>
              <a:rPr lang="ru-RU" sz="1800" b="1" smtClean="0">
                <a:solidFill>
                  <a:schemeClr val="hlink"/>
                </a:solidFill>
              </a:rPr>
              <a:t>Маълумотларни оммавий ахборот воситалари оркали таргиб этиш.</a:t>
            </a:r>
          </a:p>
          <a:p>
            <a:pPr eaLnBrk="1" hangingPunct="1">
              <a:lnSpc>
                <a:spcPct val="80000"/>
              </a:lnSpc>
            </a:pPr>
            <a:endParaRPr lang="ru-RU" sz="1800" b="1"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endParaRPr lang="en-US" smtClean="0"/>
          </a:p>
        </p:txBody>
      </p:sp>
      <p:sp>
        <p:nvSpPr>
          <p:cNvPr id="24579" name="Text Box 5"/>
          <p:cNvSpPr txBox="1">
            <a:spLocks noChangeArrowheads="1"/>
          </p:cNvSpPr>
          <p:nvPr/>
        </p:nvSpPr>
        <p:spPr bwMode="auto">
          <a:xfrm>
            <a:off x="2339975" y="3141663"/>
            <a:ext cx="4392613" cy="519112"/>
          </a:xfrm>
          <a:prstGeom prst="rect">
            <a:avLst/>
          </a:prstGeom>
          <a:noFill/>
          <a:ln w="9525">
            <a:noFill/>
            <a:miter lim="800000"/>
            <a:headEnd/>
            <a:tailEnd/>
          </a:ln>
        </p:spPr>
        <p:txBody>
          <a:bodyPr>
            <a:spAutoFit/>
          </a:bodyPr>
          <a:lstStyle/>
          <a:p>
            <a:endParaRPr lang="en-US" sz="2800">
              <a:solidFill>
                <a:srgbClr val="FFFF00"/>
              </a:solidFill>
            </a:endParaRPr>
          </a:p>
        </p:txBody>
      </p:sp>
      <p:sp>
        <p:nvSpPr>
          <p:cNvPr id="24580" name="Rectangle 6"/>
          <p:cNvSpPr>
            <a:spLocks noChangeArrowheads="1"/>
          </p:cNvSpPr>
          <p:nvPr/>
        </p:nvSpPr>
        <p:spPr bwMode="auto">
          <a:xfrm>
            <a:off x="5219700" y="692150"/>
            <a:ext cx="184150" cy="579438"/>
          </a:xfrm>
          <a:prstGeom prst="rect">
            <a:avLst/>
          </a:prstGeom>
          <a:noFill/>
          <a:ln w="9525">
            <a:noFill/>
            <a:miter lim="800000"/>
            <a:headEnd/>
            <a:tailEnd/>
          </a:ln>
        </p:spPr>
        <p:txBody>
          <a:bodyPr wrap="none">
            <a:spAutoFit/>
          </a:bodyPr>
          <a:lstStyle/>
          <a:p>
            <a:endParaRPr lang="en-US" sz="3200">
              <a:solidFill>
                <a:srgbClr val="FFFF00"/>
              </a:solidFill>
            </a:endParaRPr>
          </a:p>
        </p:txBody>
      </p:sp>
      <p:pic>
        <p:nvPicPr>
          <p:cNvPr id="24581" name="Picture 7"/>
          <p:cNvPicPr>
            <a:picLocks noChangeAspect="1" noChangeArrowheads="1"/>
          </p:cNvPicPr>
          <p:nvPr>
            <p:ph type="body" idx="1"/>
          </p:nvPr>
        </p:nvPicPr>
        <p:blipFill>
          <a:blip r:embed="rId2" cstate="print"/>
          <a:srcRect/>
          <a:stretch>
            <a:fillRect/>
          </a:stretch>
        </p:blipFill>
        <p:spPr>
          <a:xfrm>
            <a:off x="285750" y="0"/>
            <a:ext cx="9144000" cy="6858000"/>
          </a:xfrm>
          <a:noFill/>
        </p:spPr>
      </p:pic>
      <p:sp>
        <p:nvSpPr>
          <p:cNvPr id="24582" name="Rectangle 11"/>
          <p:cNvSpPr>
            <a:spLocks noChangeArrowheads="1"/>
          </p:cNvSpPr>
          <p:nvPr/>
        </p:nvSpPr>
        <p:spPr bwMode="auto">
          <a:xfrm>
            <a:off x="1000125" y="3429000"/>
            <a:ext cx="7929563" cy="769938"/>
          </a:xfrm>
          <a:prstGeom prst="rect">
            <a:avLst/>
          </a:prstGeom>
          <a:noFill/>
          <a:ln w="9525">
            <a:noFill/>
            <a:miter lim="800000"/>
            <a:headEnd/>
            <a:tailEnd/>
          </a:ln>
        </p:spPr>
        <p:txBody>
          <a:bodyPr>
            <a:spAutoFit/>
          </a:bodyPr>
          <a:lstStyle/>
          <a:p>
            <a:r>
              <a:rPr lang="ru-RU" sz="4400">
                <a:solidFill>
                  <a:srgbClr val="FFFF00"/>
                </a:solidFill>
              </a:rPr>
              <a:t>Диккатларингиз учун рахмат!</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842" name="Group 2"/>
          <p:cNvGraphicFramePr>
            <a:graphicFrameLocks noGrp="1"/>
          </p:cNvGraphicFramePr>
          <p:nvPr>
            <p:ph type="body" idx="4294967295"/>
          </p:nvPr>
        </p:nvGraphicFramePr>
        <p:xfrm>
          <a:off x="250825" y="765175"/>
          <a:ext cx="8713788" cy="5472115"/>
        </p:xfrm>
        <a:graphic>
          <a:graphicData uri="http://schemas.openxmlformats.org/drawingml/2006/table">
            <a:tbl>
              <a:tblPr/>
              <a:tblGrid>
                <a:gridCol w="1295400"/>
                <a:gridCol w="1122363"/>
                <a:gridCol w="1423987"/>
                <a:gridCol w="1423988"/>
                <a:gridCol w="1498600"/>
                <a:gridCol w="974725"/>
                <a:gridCol w="974725"/>
              </a:tblGrid>
              <a:tr h="4651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 </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rowSpan="3">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Площ. обслед. тыс.га</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Ниже сред. </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Средние </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Хорошие </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rowSpan="3">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Сред. балл 2001г</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rowSpan="3">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Средн.</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балл 1991г</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r>
              <a:tr h="50482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Район</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vMerge="1">
                  <a:txBody>
                    <a:bodyPr/>
                    <a:lstStyle/>
                    <a:p>
                      <a:endParaRPr lang="en-US"/>
                    </a:p>
                  </a:txBody>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III -IVкласс</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Y-VI класс</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YII-VIII класс</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vMerge="1">
                  <a:txBody>
                    <a:bodyPr/>
                    <a:lstStyle/>
                    <a:p>
                      <a:endParaRPr lang="en-US"/>
                    </a:p>
                  </a:txBody>
                  <a:tcPr/>
                </a:tc>
                <a:tc vMerge="1">
                  <a:txBody>
                    <a:bodyPr/>
                    <a:lstStyle/>
                    <a:p>
                      <a:endParaRPr lang="en-US"/>
                    </a:p>
                  </a:txBody>
                  <a:tcPr/>
                </a:tc>
              </a:tr>
              <a:tr h="49847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 </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vMerge="1">
                  <a:txBody>
                    <a:bodyPr/>
                    <a:lstStyle/>
                    <a:p>
                      <a:endParaRPr lang="en-US"/>
                    </a:p>
                  </a:txBody>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 21-40 балл</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 41-60 балл</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 61-70 балл</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vMerge="1">
                  <a:txBody>
                    <a:bodyPr/>
                    <a:lstStyle/>
                    <a:p>
                      <a:endParaRPr lang="en-US"/>
                    </a:p>
                  </a:txBody>
                  <a:tcPr/>
                </a:tc>
                <a:tc vMerge="1">
                  <a:txBody>
                    <a:bodyPr/>
                    <a:lstStyle/>
                    <a:p>
                      <a:endParaRPr lang="en-US"/>
                    </a:p>
                  </a:txBody>
                  <a:tcPr/>
                </a:tc>
              </a:tr>
              <a:tr h="4651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Амударья</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38,358</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11,37</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12,31</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14,68</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Arial" charset="0"/>
                        </a:rPr>
                        <a:t>46</a:t>
                      </a:r>
                      <a:endPar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Arial" charset="0"/>
                        </a:rPr>
                        <a:t>51</a:t>
                      </a:r>
                      <a:endPar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2546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Беруни</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26,7</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14,22</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6,89</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5,59</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Arial" charset="0"/>
                        </a:rPr>
                        <a:t>43</a:t>
                      </a:r>
                      <a:endPar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Arial" charset="0"/>
                        </a:rPr>
                        <a:t>50</a:t>
                      </a:r>
                      <a:endPar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032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Караузак</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34,064</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23,82</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8,68</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1,56</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Arial" charset="0"/>
                        </a:rPr>
                        <a:t>41</a:t>
                      </a:r>
                      <a:endPar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Arial" charset="0"/>
                        </a:rPr>
                        <a:t>42</a:t>
                      </a:r>
                      <a:endPar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0165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Кегейли</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24,945</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19,45</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4,04</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1,46</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Arial" charset="0"/>
                        </a:rPr>
                        <a:t>39</a:t>
                      </a:r>
                      <a:endPar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Arial" charset="0"/>
                        </a:rPr>
                        <a:t>43</a:t>
                      </a:r>
                      <a:endPar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0165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Кунград</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37,734</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32,50</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5,18</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0,06</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Arial" charset="0"/>
                        </a:rPr>
                        <a:t>37</a:t>
                      </a:r>
                      <a:endPar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Arial" charset="0"/>
                        </a:rPr>
                        <a:t>40</a:t>
                      </a:r>
                      <a:endPar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0165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Конликуль</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33,68</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24,52</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8,58</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0,58</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Arial" charset="0"/>
                        </a:rPr>
                        <a:t>38</a:t>
                      </a:r>
                      <a:endPar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Arial" charset="0"/>
                        </a:rPr>
                        <a:t>40</a:t>
                      </a:r>
                      <a:endPar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r>
              <a:tr h="5032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Нукус</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11,083</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5,99</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4,58</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smtClean="0">
                          <a:ln>
                            <a:noFill/>
                          </a:ln>
                          <a:solidFill>
                            <a:srgbClr val="003300"/>
                          </a:solidFill>
                          <a:effectLst/>
                          <a:latin typeface="Arial" charset="0"/>
                          <a:ea typeface="Times New Roman" pitchFamily="18" charset="0"/>
                          <a:cs typeface="Arial" charset="0"/>
                        </a:rPr>
                        <a:t>0,52</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Arial" charset="0"/>
                        </a:rPr>
                        <a:t>43</a:t>
                      </a:r>
                      <a:endPar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Arial" charset="0"/>
                        </a:rPr>
                        <a:t>44</a:t>
                      </a:r>
                      <a:endPar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r>
              <a:tr h="50165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Итого</a:t>
                      </a:r>
                      <a:r>
                        <a:rPr kumimoji="0" lang="en-US" sz="1600" b="1" i="0" u="none" strike="noStrike" cap="none" normalizeH="0" baseline="0" smtClean="0">
                          <a:ln>
                            <a:noFill/>
                          </a:ln>
                          <a:solidFill>
                            <a:srgbClr val="003300"/>
                          </a:solidFill>
                          <a:effectLst/>
                          <a:latin typeface="Arial" charset="0"/>
                          <a:ea typeface="Times New Roman" pitchFamily="18" charset="0"/>
                          <a:cs typeface="Arial" charset="0"/>
                        </a:rPr>
                        <a:t>:</a:t>
                      </a:r>
                      <a:endParaRPr kumimoji="0" lang="en-US"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206,56</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131,9</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50,3</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24,4</a:t>
                      </a:r>
                      <a:endParaRPr kumimoji="0" lang="ru-RU" sz="1600" b="0"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Arial" charset="0"/>
                        </a:rPr>
                        <a:t>41</a:t>
                      </a:r>
                      <a:endPar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Tahoma" pitchFamily="34"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Arial" charset="0"/>
                        </a:rPr>
                        <a:t>44</a:t>
                      </a:r>
                      <a:endParaRPr kumimoji="0" lang="ru-RU" sz="1600" b="1" i="0" u="none" strike="noStrike" cap="none" normalizeH="0" baseline="0" smtClean="0">
                        <a:ln>
                          <a:noFill/>
                        </a:ln>
                        <a:solidFill>
                          <a:srgbClr val="003300"/>
                        </a:solidFill>
                        <a:effectLst>
                          <a:outerShdw blurRad="38100" dist="38100" dir="2700000" algn="tl">
                            <a:srgbClr val="000000"/>
                          </a:outerShdw>
                        </a:effectLst>
                        <a:latin typeface="Arial" charset="0"/>
                        <a:ea typeface="Times New Roman" pitchFamily="18" charset="0"/>
                        <a:cs typeface="Tahoma" pitchFamily="34"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r>
            </a:tbl>
          </a:graphicData>
        </a:graphic>
      </p:graphicFrame>
      <p:sp>
        <p:nvSpPr>
          <p:cNvPr id="35951" name="Rectangle 111"/>
          <p:cNvSpPr>
            <a:spLocks noChangeArrowheads="1"/>
          </p:cNvSpPr>
          <p:nvPr/>
        </p:nvSpPr>
        <p:spPr bwMode="auto">
          <a:xfrm>
            <a:off x="3059113" y="333375"/>
            <a:ext cx="2916237" cy="366713"/>
          </a:xfrm>
          <a:prstGeom prst="rect">
            <a:avLst/>
          </a:prstGeom>
          <a:noFill/>
          <a:ln w="9525">
            <a:noFill/>
            <a:miter lim="800000"/>
            <a:headEnd/>
            <a:tailEnd/>
          </a:ln>
          <a:effectLst/>
        </p:spPr>
        <p:txBody>
          <a:bodyPr wrap="none">
            <a:spAutoFit/>
          </a:bodyPr>
          <a:lstStyle/>
          <a:p>
            <a:pPr>
              <a:defRPr/>
            </a:pPr>
            <a:r>
              <a:rPr lang="uz-Cyrl-UZ" b="1">
                <a:solidFill>
                  <a:srgbClr val="333300"/>
                </a:solidFill>
                <a:effectLst>
                  <a:outerShdw blurRad="38100" dist="38100" dir="2700000" algn="tl">
                    <a:srgbClr val="000000"/>
                  </a:outerShdw>
                </a:effectLst>
              </a:rPr>
              <a:t>Деградация окибатлари</a:t>
            </a:r>
            <a:endParaRPr lang="ru-RU" b="1">
              <a:solidFill>
                <a:srgbClr val="333300"/>
              </a:solidFill>
              <a:effectLst>
                <a:outerShdw blurRad="38100" dist="38100" dir="2700000" algn="tl">
                  <a:srgbClr val="000000"/>
                </a:outerShdw>
              </a:effectLst>
            </a:endParaRPr>
          </a:p>
        </p:txBody>
      </p:sp>
      <p:sp>
        <p:nvSpPr>
          <p:cNvPr id="5232" name="Rectangle 112"/>
          <p:cNvSpPr>
            <a:spLocks noChangeArrowheads="1"/>
          </p:cNvSpPr>
          <p:nvPr/>
        </p:nvSpPr>
        <p:spPr bwMode="auto">
          <a:xfrm>
            <a:off x="900113" y="6308725"/>
            <a:ext cx="4083050" cy="366713"/>
          </a:xfrm>
          <a:prstGeom prst="rect">
            <a:avLst/>
          </a:prstGeom>
          <a:noFill/>
          <a:ln w="9525">
            <a:noFill/>
            <a:miter lim="800000"/>
            <a:headEnd/>
            <a:tailEnd/>
          </a:ln>
        </p:spPr>
        <p:txBody>
          <a:bodyPr wrap="none">
            <a:spAutoFit/>
          </a:bodyPr>
          <a:lstStyle/>
          <a:p>
            <a:r>
              <a:rPr lang="ru-RU" i="1"/>
              <a:t>Госкомземгеодезкадастр РУз, 2001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938" name="Group 2"/>
          <p:cNvGraphicFramePr>
            <a:graphicFrameLocks noGrp="1"/>
          </p:cNvGraphicFramePr>
          <p:nvPr/>
        </p:nvGraphicFramePr>
        <p:xfrm>
          <a:off x="390525" y="2349500"/>
          <a:ext cx="8362950" cy="2160588"/>
        </p:xfrm>
        <a:graphic>
          <a:graphicData uri="http://schemas.openxmlformats.org/drawingml/2006/table">
            <a:tbl>
              <a:tblPr/>
              <a:tblGrid>
                <a:gridCol w="1135063"/>
                <a:gridCol w="1035050"/>
                <a:gridCol w="1296987"/>
                <a:gridCol w="792163"/>
                <a:gridCol w="935037"/>
                <a:gridCol w="1008063"/>
                <a:gridCol w="1008062"/>
                <a:gridCol w="1152525"/>
              </a:tblGrid>
              <a:tr h="835025">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90000"/>
                        <a:buFont typeface="Wingdings" pitchFamily="2" charset="2"/>
                        <a:buNone/>
                        <a:tabLst/>
                      </a:pPr>
                      <a:endParaRPr kumimoji="0" lang="en-US" sz="1600" b="1" i="0" u="none" strike="noStrike" cap="none" normalizeH="0" baseline="0" smtClean="0">
                        <a:ln>
                          <a:noFill/>
                        </a:ln>
                        <a:solidFill>
                          <a:srgbClr val="003300"/>
                        </a:solidFill>
                        <a:effectLst>
                          <a:outerShdw blurRad="38100" dist="38100" dir="2700000" algn="tl">
                            <a:srgbClr val="000000"/>
                          </a:outerShdw>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cs typeface="Arial" charset="0"/>
                        </a:rPr>
                        <a:t>Беруни</a:t>
                      </a:r>
                      <a:endParaRPr kumimoji="0" lang="ru-RU" sz="1600" b="1" i="0" u="none" strike="noStrike" cap="none" normalizeH="0" baseline="0" smtClean="0">
                        <a:ln>
                          <a:noFill/>
                        </a:ln>
                        <a:solidFill>
                          <a:srgbClr val="003300"/>
                        </a:solidFill>
                        <a:effectLst/>
                        <a:latin typeface="Arial"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cs typeface="Arial" charset="0"/>
                        </a:rPr>
                        <a:t>Амударья</a:t>
                      </a:r>
                      <a:endParaRPr kumimoji="0" lang="ru-RU" sz="1600" b="1" i="0" u="none" strike="noStrike" cap="none" normalizeH="0" baseline="0" smtClean="0">
                        <a:ln>
                          <a:noFill/>
                        </a:ln>
                        <a:solidFill>
                          <a:srgbClr val="003300"/>
                        </a:solidFill>
                        <a:effectLst/>
                        <a:latin typeface="Arial"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cs typeface="Arial" charset="0"/>
                        </a:rPr>
                        <a:t>Нукус</a:t>
                      </a:r>
                      <a:endParaRPr kumimoji="0" lang="ru-RU" sz="1600" b="1" i="0" u="none" strike="noStrike" cap="none" normalizeH="0" baseline="0" smtClean="0">
                        <a:ln>
                          <a:noFill/>
                        </a:ln>
                        <a:solidFill>
                          <a:srgbClr val="003300"/>
                        </a:solidFill>
                        <a:effectLst/>
                        <a:latin typeface="Arial"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cs typeface="Arial" charset="0"/>
                        </a:rPr>
                        <a:t>Канлы-куль</a:t>
                      </a:r>
                      <a:endParaRPr kumimoji="0" lang="ru-RU" sz="1600" b="1" i="0" u="none" strike="noStrike" cap="none" normalizeH="0" baseline="0" smtClean="0">
                        <a:ln>
                          <a:noFill/>
                        </a:ln>
                        <a:solidFill>
                          <a:srgbClr val="003300"/>
                        </a:solidFill>
                        <a:effectLst/>
                        <a:latin typeface="Arial"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cs typeface="Arial" charset="0"/>
                        </a:rPr>
                        <a:t>Кегейли</a:t>
                      </a:r>
                      <a:endParaRPr kumimoji="0" lang="ru-RU" sz="1600" b="1" i="0" u="none" strike="noStrike" cap="none" normalizeH="0" baseline="0" smtClean="0">
                        <a:ln>
                          <a:noFill/>
                        </a:ln>
                        <a:solidFill>
                          <a:srgbClr val="003300"/>
                        </a:solidFill>
                        <a:effectLst/>
                        <a:latin typeface="Arial"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cs typeface="Arial" charset="0"/>
                        </a:rPr>
                        <a:t>Кунград</a:t>
                      </a:r>
                      <a:endParaRPr kumimoji="0" lang="ru-RU" sz="1600" b="1" i="0" u="none" strike="noStrike" cap="none" normalizeH="0" baseline="0" smtClean="0">
                        <a:ln>
                          <a:noFill/>
                        </a:ln>
                        <a:solidFill>
                          <a:srgbClr val="003300"/>
                        </a:solidFill>
                        <a:effectLst/>
                        <a:latin typeface="Arial"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cs typeface="Arial" charset="0"/>
                        </a:rPr>
                        <a:t>Караузяк</a:t>
                      </a:r>
                      <a:endParaRPr kumimoji="0" lang="ru-RU" sz="1600" b="1" i="0" u="none" strike="noStrike" cap="none" normalizeH="0" baseline="0" smtClean="0">
                        <a:ln>
                          <a:noFill/>
                        </a:ln>
                        <a:solidFill>
                          <a:srgbClr val="003300"/>
                        </a:solidFill>
                        <a:effectLst/>
                        <a:latin typeface="Arial"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r>
              <a:tr h="663575">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600" b="1" i="0" u="none" strike="noStrike" cap="none" normalizeH="0" baseline="0" smtClean="0">
                        <a:ln>
                          <a:noFill/>
                        </a:ln>
                        <a:solidFill>
                          <a:srgbClr val="003300"/>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cs typeface="Arial" charset="0"/>
                        </a:rPr>
                        <a:t>Хлопок</a:t>
                      </a:r>
                      <a:endParaRPr kumimoji="0" lang="ru-RU" sz="1600" b="1" i="0" u="none" strike="noStrike" cap="none" normalizeH="0" baseline="0" smtClean="0">
                        <a:ln>
                          <a:noFill/>
                        </a:ln>
                        <a:solidFill>
                          <a:srgbClr val="003300"/>
                        </a:solidFill>
                        <a:effectLst/>
                        <a:latin typeface="Arial" charset="0"/>
                        <a:cs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15,7-</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12,8</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22,9-</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23,2</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20,7-14,0</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20,9-</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12,3</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19,1-</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15,3</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18,2-</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10,8</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16,8-</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12,8</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r>
              <a:tr h="66198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600" b="1" i="0" u="none" strike="noStrike" cap="none" normalizeH="0" baseline="0" smtClean="0">
                        <a:ln>
                          <a:noFill/>
                        </a:ln>
                        <a:solidFill>
                          <a:srgbClr val="003300"/>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cs typeface="Arial" charset="0"/>
                        </a:rPr>
                        <a:t>Пшеница</a:t>
                      </a:r>
                      <a:endParaRPr kumimoji="0" lang="ru-RU" sz="1600" b="1" i="0" u="none" strike="noStrike" cap="none" normalizeH="0" baseline="0" smtClean="0">
                        <a:ln>
                          <a:noFill/>
                        </a:ln>
                        <a:solidFill>
                          <a:srgbClr val="003300"/>
                        </a:solidFill>
                        <a:effectLst/>
                        <a:latin typeface="Arial" charset="0"/>
                        <a:cs typeface="Tahoma"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38,3-</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30,4</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40,7-</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42,8</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32,7-27,2</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36,8-</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27,0</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33,6-</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21,2</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40,5-</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23,2</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38,2-</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600" b="1" i="0" u="none" strike="noStrike" cap="none" normalizeH="0" baseline="0" smtClean="0">
                          <a:ln>
                            <a:noFill/>
                          </a:ln>
                          <a:solidFill>
                            <a:srgbClr val="003300"/>
                          </a:solidFill>
                          <a:effectLst/>
                          <a:latin typeface="Arial" charset="0"/>
                          <a:ea typeface="Times New Roman" pitchFamily="18" charset="0"/>
                          <a:cs typeface="Arial" charset="0"/>
                        </a:rPr>
                        <a:t>29,0</a:t>
                      </a:r>
                      <a:endParaRPr kumimoji="0" lang="ru-RU" sz="1600" b="1" i="0" u="none" strike="noStrike" cap="none" normalizeH="0" baseline="0" smtClean="0">
                        <a:ln>
                          <a:noFill/>
                        </a:ln>
                        <a:solidFill>
                          <a:srgbClr val="003300"/>
                        </a:solidFill>
                        <a:effectLst/>
                        <a:latin typeface="Arial" charset="0"/>
                        <a:ea typeface="Times New Roman" pitchFamily="18" charset="0"/>
                        <a:cs typeface="Tahoma"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ECFF"/>
                    </a:solidFill>
                  </a:tcPr>
                </a:tc>
              </a:tr>
            </a:tbl>
          </a:graphicData>
        </a:graphic>
      </p:graphicFrame>
      <p:sp>
        <p:nvSpPr>
          <p:cNvPr id="39977" name="Rectangle 41"/>
          <p:cNvSpPr>
            <a:spLocks noChangeArrowheads="1"/>
          </p:cNvSpPr>
          <p:nvPr/>
        </p:nvSpPr>
        <p:spPr bwMode="auto">
          <a:xfrm>
            <a:off x="1547813" y="1773238"/>
            <a:ext cx="6553200" cy="366712"/>
          </a:xfrm>
          <a:prstGeom prst="rect">
            <a:avLst/>
          </a:prstGeom>
          <a:noFill/>
          <a:ln w="9525">
            <a:noFill/>
            <a:miter lim="800000"/>
            <a:headEnd/>
            <a:tailEnd/>
          </a:ln>
          <a:effectLst/>
        </p:spPr>
        <p:txBody>
          <a:bodyPr wrap="none">
            <a:spAutoFit/>
          </a:bodyPr>
          <a:lstStyle/>
          <a:p>
            <a:pPr>
              <a:defRPr/>
            </a:pPr>
            <a:r>
              <a:rPr lang="ru-RU" b="1">
                <a:effectLst>
                  <a:outerShdw blurRad="38100" dist="38100" dir="2700000" algn="tl">
                    <a:srgbClr val="FFFFFF"/>
                  </a:outerShdw>
                </a:effectLst>
              </a:rPr>
              <a:t>Экинларнинг уртача хосилдорлиги (2007-2008г.г.),    ц/га</a:t>
            </a:r>
          </a:p>
        </p:txBody>
      </p:sp>
      <p:sp>
        <p:nvSpPr>
          <p:cNvPr id="39978" name="Rectangle 42"/>
          <p:cNvSpPr>
            <a:spLocks noChangeArrowheads="1"/>
          </p:cNvSpPr>
          <p:nvPr/>
        </p:nvSpPr>
        <p:spPr bwMode="auto">
          <a:xfrm>
            <a:off x="2987675" y="908050"/>
            <a:ext cx="2916238" cy="366713"/>
          </a:xfrm>
          <a:prstGeom prst="rect">
            <a:avLst/>
          </a:prstGeom>
          <a:noFill/>
          <a:ln w="9525">
            <a:noFill/>
            <a:miter lim="800000"/>
            <a:headEnd/>
            <a:tailEnd/>
          </a:ln>
          <a:effectLst/>
        </p:spPr>
        <p:txBody>
          <a:bodyPr wrap="none">
            <a:spAutoFit/>
          </a:bodyPr>
          <a:lstStyle/>
          <a:p>
            <a:pPr>
              <a:defRPr/>
            </a:pPr>
            <a:r>
              <a:rPr lang="ru-RU" b="1">
                <a:solidFill>
                  <a:schemeClr val="bg2"/>
                </a:solidFill>
                <a:effectLst>
                  <a:outerShdw blurRad="38100" dist="38100" dir="2700000" algn="tl">
                    <a:srgbClr val="000000"/>
                  </a:outerShdw>
                </a:effectLst>
              </a:rPr>
              <a:t>Деградация окибатлари</a:t>
            </a:r>
          </a:p>
        </p:txBody>
      </p:sp>
      <p:sp>
        <p:nvSpPr>
          <p:cNvPr id="6187" name="Rectangle 43"/>
          <p:cNvSpPr>
            <a:spLocks noChangeArrowheads="1"/>
          </p:cNvSpPr>
          <p:nvPr/>
        </p:nvSpPr>
        <p:spPr bwMode="auto">
          <a:xfrm>
            <a:off x="1979613" y="5300663"/>
            <a:ext cx="2871787" cy="366712"/>
          </a:xfrm>
          <a:prstGeom prst="rect">
            <a:avLst/>
          </a:prstGeom>
          <a:noFill/>
          <a:ln w="9525">
            <a:noFill/>
            <a:miter lim="800000"/>
            <a:headEnd/>
            <a:tailEnd/>
          </a:ln>
        </p:spPr>
        <p:txBody>
          <a:bodyPr wrap="none">
            <a:spAutoFit/>
          </a:bodyPr>
          <a:lstStyle/>
          <a:p>
            <a:r>
              <a:rPr lang="ru-RU" b="1" i="1">
                <a:solidFill>
                  <a:srgbClr val="003300"/>
                </a:solidFill>
              </a:rPr>
              <a:t>МСВХ РУз, 2007-2008г.г</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p:txBody>
          <a:bodyPr/>
          <a:lstStyle/>
          <a:p>
            <a:pPr eaLnBrk="1" hangingPunct="1"/>
            <a:r>
              <a:rPr lang="ru-RU" sz="3800" smtClean="0"/>
              <a:t>Бу муаммоларни кандай ечиш мумкин?</a:t>
            </a:r>
          </a:p>
        </p:txBody>
      </p:sp>
      <p:sp>
        <p:nvSpPr>
          <p:cNvPr id="7171" name="Rectangle 3"/>
          <p:cNvSpPr>
            <a:spLocks noGrp="1" noChangeArrowheads="1"/>
          </p:cNvSpPr>
          <p:nvPr>
            <p:ph type="body" idx="4294967295"/>
          </p:nvPr>
        </p:nvSpPr>
        <p:spPr>
          <a:xfrm>
            <a:off x="611188" y="1557338"/>
            <a:ext cx="7772400" cy="4530725"/>
          </a:xfrm>
        </p:spPr>
        <p:txBody>
          <a:bodyPr/>
          <a:lstStyle/>
          <a:p>
            <a:pPr algn="just" eaLnBrk="1" hangingPunct="1">
              <a:buFont typeface="Wingdings" pitchFamily="2" charset="2"/>
              <a:buNone/>
            </a:pPr>
            <a:r>
              <a:rPr lang="ru-RU" smtClean="0">
                <a:solidFill>
                  <a:schemeClr val="hlink"/>
                </a:solidFill>
              </a:rPr>
              <a:t>Бизнингча, дуне амалиетида кенг куланилаетган тупрок химояловчи, ресурсларни тежовчи технология ушбу муаммоларнинг ечими булса керак.</a:t>
            </a:r>
          </a:p>
        </p:txBody>
      </p:sp>
      <p:pic>
        <p:nvPicPr>
          <p:cNvPr id="7172" name="Picture 11" descr="HPIM6972"/>
          <p:cNvPicPr>
            <a:picLocks noChangeAspect="1" noChangeArrowheads="1"/>
          </p:cNvPicPr>
          <p:nvPr>
            <p:ph idx="4294967295"/>
          </p:nvPr>
        </p:nvPicPr>
        <p:blipFill>
          <a:blip r:embed="rId2" cstate="print"/>
          <a:srcRect/>
          <a:stretch>
            <a:fillRect/>
          </a:stretch>
        </p:blipFill>
        <p:spPr>
          <a:xfrm>
            <a:off x="3643313" y="3286125"/>
            <a:ext cx="4957762" cy="3240088"/>
          </a:xfr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ru-RU" sz="3800" smtClean="0"/>
              <a:t>Тупрок химояловчи, ресурс тежовчи технологиянинг афзалликлари</a:t>
            </a:r>
          </a:p>
        </p:txBody>
      </p:sp>
      <p:sp>
        <p:nvSpPr>
          <p:cNvPr id="8195" name="Rectangle 3"/>
          <p:cNvSpPr>
            <a:spLocks noGrp="1" noChangeArrowheads="1"/>
          </p:cNvSpPr>
          <p:nvPr>
            <p:ph type="body" idx="1"/>
          </p:nvPr>
        </p:nvSpPr>
        <p:spPr/>
        <p:txBody>
          <a:bodyPr/>
          <a:lstStyle/>
          <a:p>
            <a:pPr eaLnBrk="1" hangingPunct="1"/>
            <a:r>
              <a:rPr lang="ru-RU" sz="2400" b="1" smtClean="0">
                <a:solidFill>
                  <a:schemeClr val="hlink"/>
                </a:solidFill>
              </a:rPr>
              <a:t>Табиий йул билан тупрок унумдорлигининг ошиши; </a:t>
            </a:r>
          </a:p>
          <a:p>
            <a:pPr eaLnBrk="1" hangingPunct="1"/>
            <a:r>
              <a:rPr lang="ru-RU" sz="2400" b="1" smtClean="0">
                <a:solidFill>
                  <a:schemeClr val="hlink"/>
                </a:solidFill>
              </a:rPr>
              <a:t>Тупрокдан бугланишни камайтириш хисобидан тупрок намлигини саклаб колиш ва мавсумий туз йигилишини олдини олиш; </a:t>
            </a:r>
          </a:p>
          <a:p>
            <a:pPr eaLnBrk="1" hangingPunct="1"/>
            <a:r>
              <a:rPr lang="ru-RU" sz="2400" b="1" smtClean="0">
                <a:solidFill>
                  <a:schemeClr val="hlink"/>
                </a:solidFill>
              </a:rPr>
              <a:t>Сугориш учун сув сарфи камайиши;</a:t>
            </a:r>
          </a:p>
          <a:p>
            <a:pPr eaLnBrk="1" hangingPunct="1"/>
            <a:r>
              <a:rPr lang="ru-RU" sz="2400" b="1" smtClean="0">
                <a:solidFill>
                  <a:schemeClr val="hlink"/>
                </a:solidFill>
              </a:rPr>
              <a:t>Тупрок биологик активлигининг кутарилиши;</a:t>
            </a:r>
          </a:p>
          <a:p>
            <a:pPr eaLnBrk="1" hangingPunct="1"/>
            <a:r>
              <a:rPr lang="ru-RU" sz="2400" b="1" smtClean="0">
                <a:solidFill>
                  <a:schemeClr val="hlink"/>
                </a:solidFill>
              </a:rPr>
              <a:t>Атмосферага ташланадиган иссиклик газлари микдорининг камайиши (хар 1 га  майдондан 1800 кг);</a:t>
            </a:r>
          </a:p>
          <a:p>
            <a:pPr eaLnBrk="1" hangingPunct="1"/>
            <a:r>
              <a:rPr lang="ru-RU" sz="2400" b="1" smtClean="0">
                <a:solidFill>
                  <a:schemeClr val="hlink"/>
                </a:solidFill>
              </a:rPr>
              <a:t>Моддий ва мехнат сарфини камайиши.</a:t>
            </a:r>
          </a:p>
          <a:p>
            <a:pPr eaLnBrk="1" hangingPunct="1"/>
            <a:endParaRPr lang="ru-RU" sz="2400" b="1" smtClean="0">
              <a:solidFill>
                <a:schemeClr val="hlink"/>
              </a:solidFill>
            </a:endParaRPr>
          </a:p>
          <a:p>
            <a:pPr eaLnBrk="1" hangingPunct="1"/>
            <a:endParaRPr lang="ru-RU" sz="24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ru-RU" smtClean="0"/>
              <a:t>Асосий йуллари</a:t>
            </a:r>
          </a:p>
        </p:txBody>
      </p:sp>
      <p:sp>
        <p:nvSpPr>
          <p:cNvPr id="9219" name="Rectangle 3"/>
          <p:cNvSpPr>
            <a:spLocks noGrp="1" noChangeArrowheads="1"/>
          </p:cNvSpPr>
          <p:nvPr>
            <p:ph type="body" idx="1"/>
          </p:nvPr>
        </p:nvSpPr>
        <p:spPr/>
        <p:txBody>
          <a:bodyPr/>
          <a:lstStyle/>
          <a:p>
            <a:pPr eaLnBrk="1" hangingPunct="1"/>
            <a:r>
              <a:rPr lang="ru-RU" smtClean="0">
                <a:solidFill>
                  <a:schemeClr val="hlink"/>
                </a:solidFill>
              </a:rPr>
              <a:t>Далани тупрок химояловчи технологияни кулланиш учун олдиндан таерлаш;</a:t>
            </a:r>
          </a:p>
          <a:p>
            <a:pPr eaLnBrk="1" hangingPunct="1"/>
            <a:r>
              <a:rPr lang="ru-RU" smtClean="0">
                <a:solidFill>
                  <a:schemeClr val="hlink"/>
                </a:solidFill>
              </a:rPr>
              <a:t>Тупрок юзасини усимлик колдиклари билан коплаш;</a:t>
            </a:r>
          </a:p>
          <a:p>
            <a:pPr eaLnBrk="1" hangingPunct="1"/>
            <a:r>
              <a:rPr lang="ru-RU" smtClean="0">
                <a:solidFill>
                  <a:schemeClr val="hlink"/>
                </a:solidFill>
              </a:rPr>
              <a:t>Тупрокка минимал тасир килиш;</a:t>
            </a:r>
          </a:p>
          <a:p>
            <a:pPr eaLnBrk="1" hangingPunct="1"/>
            <a:r>
              <a:rPr lang="ru-RU" smtClean="0">
                <a:solidFill>
                  <a:schemeClr val="hlink"/>
                </a:solidFill>
              </a:rPr>
              <a:t>Уз вактида сугориш ва озиклантириш максадида тупрок курсаткичларини улчаш.</a:t>
            </a:r>
          </a:p>
          <a:p>
            <a:pPr eaLnBrk="1" hangingPunct="1"/>
            <a:endParaRPr lang="ru-RU"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ru-RU" smtClean="0"/>
              <a:t>Хайдамасдан экиш принципи</a:t>
            </a:r>
          </a:p>
        </p:txBody>
      </p:sp>
      <p:pic>
        <p:nvPicPr>
          <p:cNvPr id="10243" name="Picture 3" descr="8"/>
          <p:cNvPicPr>
            <a:picLocks noChangeAspect="1" noChangeArrowheads="1"/>
          </p:cNvPicPr>
          <p:nvPr>
            <p:ph type="body" idx="1"/>
          </p:nvPr>
        </p:nvPicPr>
        <p:blipFill>
          <a:blip r:embed="rId2" cstate="print"/>
          <a:srcRect/>
          <a:stretch>
            <a:fillRect/>
          </a:stretch>
        </p:blipFill>
        <p:spPr>
          <a:xfrm>
            <a:off x="5435600" y="1844675"/>
            <a:ext cx="3435350" cy="4530725"/>
          </a:xfrm>
          <a:noFill/>
        </p:spPr>
      </p:pic>
      <p:sp>
        <p:nvSpPr>
          <p:cNvPr id="10244" name="Rectangle 4"/>
          <p:cNvSpPr>
            <a:spLocks noChangeArrowheads="1"/>
          </p:cNvSpPr>
          <p:nvPr/>
        </p:nvSpPr>
        <p:spPr bwMode="auto">
          <a:xfrm>
            <a:off x="395288" y="1557338"/>
            <a:ext cx="4572000" cy="4054475"/>
          </a:xfrm>
          <a:prstGeom prst="rect">
            <a:avLst/>
          </a:prstGeom>
          <a:noFill/>
          <a:ln w="9525">
            <a:noFill/>
            <a:miter lim="800000"/>
            <a:headEnd/>
            <a:tailEnd/>
          </a:ln>
        </p:spPr>
        <p:txBody>
          <a:bodyPr>
            <a:spAutoFit/>
          </a:bodyPr>
          <a:lstStyle/>
          <a:p>
            <a:r>
              <a:rPr lang="ru-RU" sz="2000">
                <a:solidFill>
                  <a:srgbClr val="333300"/>
                </a:solidFill>
              </a:rPr>
              <a:t>Хайдамасдан экишдаги асосий принцип – тупрокдаги табиий кечадиган жараенларнинг утишига шароит яратиб бериш. Хайдалмаган ерда 1-2 метргача усимлик илдизлари колдиклари, чувалчанглар ва бошка хашаротлар йуллари бушлик хосил килади ва ушбу бушликлар намлик билан тулиб кишда совукда котади ва кун исиши билан кенгаяди ва тупрокни бушатади. Шундай килиб тупрок табий йул билан бушатилади.</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p:txBody>
          <a:bodyPr/>
          <a:lstStyle/>
          <a:p>
            <a:pPr eaLnBrk="1" hangingPunct="1"/>
            <a:r>
              <a:rPr lang="ru-RU" smtClean="0"/>
              <a:t>Асосий чоралар</a:t>
            </a:r>
          </a:p>
        </p:txBody>
      </p:sp>
      <p:sp>
        <p:nvSpPr>
          <p:cNvPr id="11267" name="Rectangle 3"/>
          <p:cNvSpPr>
            <a:spLocks noGrp="1" noChangeArrowheads="1"/>
          </p:cNvSpPr>
          <p:nvPr>
            <p:ph type="body" idx="4294967295"/>
          </p:nvPr>
        </p:nvSpPr>
        <p:spPr>
          <a:xfrm>
            <a:off x="914400" y="1600200"/>
            <a:ext cx="3802063" cy="4530725"/>
          </a:xfrm>
        </p:spPr>
        <p:txBody>
          <a:bodyPr/>
          <a:lstStyle/>
          <a:p>
            <a:pPr eaLnBrk="1" hangingPunct="1">
              <a:lnSpc>
                <a:spcPct val="80000"/>
              </a:lnSpc>
            </a:pPr>
            <a:r>
              <a:rPr lang="ru-RU" sz="2400" smtClean="0">
                <a:solidFill>
                  <a:schemeClr val="hlink"/>
                </a:solidFill>
              </a:rPr>
              <a:t>Далани хайдамасдан экишга таерлаш;</a:t>
            </a:r>
          </a:p>
          <a:p>
            <a:pPr eaLnBrk="1" hangingPunct="1">
              <a:lnSpc>
                <a:spcPct val="80000"/>
              </a:lnSpc>
            </a:pPr>
            <a:r>
              <a:rPr lang="ru-RU" sz="2400" smtClean="0">
                <a:solidFill>
                  <a:schemeClr val="hlink"/>
                </a:solidFill>
              </a:rPr>
              <a:t>Тупрок юзасини усимлик колдиклари билан коплаш;</a:t>
            </a:r>
          </a:p>
          <a:p>
            <a:pPr eaLnBrk="1" hangingPunct="1">
              <a:lnSpc>
                <a:spcPct val="80000"/>
              </a:lnSpc>
            </a:pPr>
            <a:r>
              <a:rPr lang="ru-RU" sz="2400" smtClean="0">
                <a:solidFill>
                  <a:schemeClr val="hlink"/>
                </a:solidFill>
              </a:rPr>
              <a:t>Тупрокка минимал ишлов бериш;</a:t>
            </a:r>
          </a:p>
          <a:p>
            <a:pPr eaLnBrk="1" hangingPunct="1">
              <a:lnSpc>
                <a:spcPct val="80000"/>
              </a:lnSpc>
            </a:pPr>
            <a:r>
              <a:rPr lang="ru-RU" sz="2400" smtClean="0">
                <a:solidFill>
                  <a:schemeClr val="hlink"/>
                </a:solidFill>
              </a:rPr>
              <a:t>Уз вактида сугоришни ва озиклантиришни амалга ошириш учун тупрок параметрларини доимий кузатиш.</a:t>
            </a:r>
          </a:p>
          <a:p>
            <a:pPr eaLnBrk="1" hangingPunct="1">
              <a:lnSpc>
                <a:spcPct val="80000"/>
              </a:lnSpc>
            </a:pPr>
            <a:endParaRPr lang="ru-RU" sz="2400" smtClean="0"/>
          </a:p>
        </p:txBody>
      </p:sp>
      <p:pic>
        <p:nvPicPr>
          <p:cNvPr id="11268" name="Picture 4" descr="Foto10"/>
          <p:cNvPicPr>
            <a:picLocks noChangeAspect="1" noChangeArrowheads="1"/>
          </p:cNvPicPr>
          <p:nvPr/>
        </p:nvPicPr>
        <p:blipFill>
          <a:blip r:embed="rId2" cstate="print"/>
          <a:srcRect/>
          <a:stretch>
            <a:fillRect/>
          </a:stretch>
        </p:blipFill>
        <p:spPr bwMode="auto">
          <a:xfrm>
            <a:off x="4859338" y="1484313"/>
            <a:ext cx="3960812" cy="4824412"/>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Слои">
  <a:themeElements>
    <a:clrScheme name="Слои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Слои">
      <a:majorFont>
        <a:latin typeface="Times New Roman"/>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лои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Слои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Слои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Слои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Слои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Слои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Слои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Слои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Слои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Слои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Layers</Template>
  <TotalTime>692</TotalTime>
  <Words>1121</Words>
  <Application>Microsoft Office PowerPoint</Application>
  <PresentationFormat>On-screen Show (4:3)</PresentationFormat>
  <Paragraphs>312</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Times New Roman</vt:lpstr>
      <vt:lpstr>Wingdings</vt:lpstr>
      <vt:lpstr>Calibri</vt:lpstr>
      <vt:lpstr>Tahoma</vt:lpstr>
      <vt:lpstr>Слои</vt:lpstr>
      <vt:lpstr>Slide 1</vt:lpstr>
      <vt:lpstr>Коракалпогистоннинг сугориб экиладиган ерларида дехкончиликдаги муаммолар</vt:lpstr>
      <vt:lpstr>Slide 3</vt:lpstr>
      <vt:lpstr>Slide 4</vt:lpstr>
      <vt:lpstr>Бу муаммоларни кандай ечиш мумкин?</vt:lpstr>
      <vt:lpstr>Тупрок химояловчи, ресурс тежовчи технологиянинг афзалликлари</vt:lpstr>
      <vt:lpstr>Асосий йуллари</vt:lpstr>
      <vt:lpstr>Хайдамасдан экиш принципи</vt:lpstr>
      <vt:lpstr>Асосий чоралар</vt:lpstr>
      <vt:lpstr>  Тупрок химояловчи технологияларни кулланганда олиган дастлабки натижалар  </vt:lpstr>
      <vt:lpstr>Мульчанинг тупрок намлигига тасири (Канлыколь,2011)</vt:lpstr>
      <vt:lpstr>Хайдамасдан экишда сарф харажатларнинг кискариши</vt:lpstr>
      <vt:lpstr>Бугдой етиштиришда хайдамасдан экишни кулланганда олинган иктисодий натижалар (2011) </vt:lpstr>
      <vt:lpstr> Пахта етиштиришда хайдамасдан экишни кулланганда олинган иктисодий натижалар </vt:lpstr>
      <vt:lpstr>Далада саклаб колинган усимлик колдиклари устига хайдамасдан экиш</vt:lpstr>
      <vt:lpstr>МУЛЬЧАЛАШ</vt:lpstr>
      <vt:lpstr>Ерларни хайдамасдан экишни кулланаетган хужаликлар маълумотлари (Россия, Украина) </vt:lpstr>
      <vt:lpstr>Ерларни хайдамасдан кайси экинларни экиш мумкин?</vt:lpstr>
      <vt:lpstr>Хайдамасдан экишни жорий этишдаги кийинчиликлар</vt:lpstr>
      <vt:lpstr>Манфаатдор томонлар ва жорий этиш имкониятлари</vt:lpstr>
      <vt:lpstr>Хулоса: </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Intilish</dc:creator>
  <cp:lastModifiedBy>makhsad.bauetdinov</cp:lastModifiedBy>
  <cp:revision>35</cp:revision>
  <dcterms:created xsi:type="dcterms:W3CDTF">2011-05-17T06:02:20Z</dcterms:created>
  <dcterms:modified xsi:type="dcterms:W3CDTF">2013-08-16T01:23:30Z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409766</vt:lpwstr>
  </property>
  <property fmtid="{D5CDD505-2E9C-101B-9397-08002B2CF9AE}" name="NXPowerLiteSettings" pid="3">
    <vt:lpwstr>F7000400038000</vt:lpwstr>
  </property>
  <property fmtid="{D5CDD505-2E9C-101B-9397-08002B2CF9AE}" name="NXPowerLiteVersion" pid="4">
    <vt:lpwstr>D5.0.6</vt:lpwstr>
  </property>
</Properties>
</file>