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66" r:id="rId6"/>
    <p:sldId id="270" r:id="rId7"/>
    <p:sldId id="271" r:id="rId8"/>
    <p:sldId id="275" r:id="rId9"/>
    <p:sldId id="280" r:id="rId10"/>
    <p:sldId id="281" r:id="rId11"/>
    <p:sldId id="277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66FF"/>
    <a:srgbClr val="50A065"/>
    <a:srgbClr val="098DE7"/>
    <a:srgbClr val="FF3300"/>
    <a:srgbClr val="FEBB1E"/>
    <a:srgbClr val="FF505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gp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181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bundp170mm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66138" y="138113"/>
            <a:ext cx="525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GEFlogo_short_Gree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76200"/>
            <a:ext cx="103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B53B-C8C5-41C6-B241-A8FA1204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7E2A-0E36-4CA4-8103-D4BC5FC60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2F09-A765-4EC6-907F-E92E328E4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63DB-9C54-4404-BE9B-3BAAD5A69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BB88-586C-4EAE-9A2A-07AD53BEC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934D-9FD3-4452-83A8-456B9BD7F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78A1-AFBF-4E3A-9CC9-8DE27835A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F5A9-40BD-4AF9-82B3-40B193BB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46EB-0283-4EFD-ADBB-73974138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705600"/>
            <a:ext cx="914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FB6667-AF36-4545-899D-1DA27CC25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7" descr="sgp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5943600"/>
            <a:ext cx="106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gp.u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0"/>
            <a:ext cx="1143000" cy="1295400"/>
          </a:xfrm>
          <a:prstGeom prst="rect">
            <a:avLst/>
          </a:prstGeom>
          <a:solidFill>
            <a:srgbClr val="FEBB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15582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 ПМГ ГЭФ: коротко и ясно</a:t>
            </a:r>
          </a:p>
        </p:txBody>
      </p:sp>
      <p:pic>
        <p:nvPicPr>
          <p:cNvPr id="12291" name="Picture 3" descr="logo_gef_new_resiz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2400"/>
            <a:ext cx="992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хотим?</a:t>
            </a:r>
            <a:endParaRPr lang="en-US" sz="28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endParaRPr lang="ru-RU" sz="24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endParaRPr lang="ru-RU" sz="24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Продолжить работать на благо народа Узбекистана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ru-RU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для этого нужно?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Разработать страновую программную стратегию для реализации ПМГ ГЭФ в </a:t>
            </a:r>
            <a:r>
              <a:rPr lang="en-US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OP6 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периоде ГЭФ (2015-2019) </a:t>
            </a:r>
          </a:p>
        </p:txBody>
      </p:sp>
      <p:pic>
        <p:nvPicPr>
          <p:cNvPr id="55299" name="Picture 6" descr="538539_395983547105778_386262570_n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3886200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5400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Читайте о нас подробнее на - </a:t>
            </a:r>
            <a:r>
              <a:rPr lang="en-US" sz="5400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www.sgp.uz</a:t>
            </a:r>
            <a:r>
              <a:rPr lang="ru-RU" sz="5400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5400" i="1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6322" name="Picture 7" descr="Newsletter%202%20rus%20cover%20page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77888" y="1600200"/>
            <a:ext cx="3195637" cy="4525963"/>
          </a:xfrm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advClick="0" advTm="1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ru-RU" sz="32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такое ПМГ ГЭФ?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Корпоративная Программа ГЭФ – 1</a:t>
            </a:r>
            <a:r>
              <a:rPr lang="en-US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стран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тематикам ГЭФ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Только для неправительственных, некоммерческих организаций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Децентрализованное управление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Идеи от заявителей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Гранты – до 50 000 дол, стратегические – до 150 000 дол</a:t>
            </a:r>
          </a:p>
          <a:p>
            <a:pPr>
              <a:spcBef>
                <a:spcPct val="40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Обязательное со-финансирование не менее 50/50</a:t>
            </a:r>
          </a:p>
          <a:p>
            <a:pPr>
              <a:buFontTx/>
              <a:buNone/>
              <a:defRPr/>
            </a:pPr>
            <a:endParaRPr lang="ru-RU" sz="24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ru-RU" sz="32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Некоторые из поддержанных ПМГ ГЭФ технологий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Промышленные плантации фисташки 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Биогаз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Лазерная планировка полей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Аквакультура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Почвозащитное с/х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Энергоэффективные теплицы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Микрогидростанции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Сидерация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Фитомелиорация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Производство капельного орошения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Гепард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Многое другое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18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6387" name="Picture 6" descr="March (2)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1600200"/>
            <a:ext cx="3279775" cy="2185988"/>
          </a:xfrm>
        </p:spPr>
      </p:pic>
      <p:pic>
        <p:nvPicPr>
          <p:cNvPr id="16388" name="Picture 11" descr="SAM_227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1813" y="3938588"/>
            <a:ext cx="3889375" cy="21875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1-ый проект в Узбекистане одобрен 18 сентября 2008 г. 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066800" y="1828800"/>
          <a:ext cx="6781800" cy="4037013"/>
        </p:xfrm>
        <a:graphic>
          <a:graphicData uri="http://schemas.openxmlformats.org/presentationml/2006/ole">
            <p:oleObj spid="_x0000_s14345" name="Chart" r:id="rId3" imgW="4800532" imgH="28574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Сколько денег потрачено?</a:t>
            </a:r>
            <a:endParaRPr lang="en-US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914400" y="1752600"/>
          <a:ext cx="7162800" cy="4132263"/>
        </p:xfrm>
        <a:graphic>
          <a:graphicData uri="http://schemas.openxmlformats.org/presentationml/2006/ole">
            <p:oleObj spid="_x0000_s15369" name="Chart" r:id="rId3" imgW="5086333" imgH="293382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Сколько на что?</a:t>
            </a:r>
            <a:endParaRPr lang="en-US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762000" y="1600200"/>
          <a:ext cx="6477000" cy="4579938"/>
        </p:xfrm>
        <a:graphic>
          <a:graphicData uri="http://schemas.openxmlformats.org/presentationml/2006/ole">
            <p:oleObj spid="_x0000_s51208" name="Chart" r:id="rId3" imgW="6114999" imgH="432432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Процентное соотношение бюджета по тематическим областям</a:t>
            </a:r>
            <a:endParaRPr lang="en-US" sz="24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219200" y="1752600"/>
          <a:ext cx="5810250" cy="4295775"/>
        </p:xfrm>
        <a:graphic>
          <a:graphicData uri="http://schemas.openxmlformats.org/presentationml/2006/ole">
            <p:oleObj spid="_x0000_s52231" name="Chart" r:id="rId3" imgW="5810289" imgH="42957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Сколько еще осталось до конца </a:t>
            </a:r>
            <a:r>
              <a:rPr lang="en-US" sz="2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OP5</a:t>
            </a:r>
            <a:r>
              <a:rPr lang="ru-RU" sz="2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(можно считать до конца 2015)</a:t>
            </a:r>
            <a:endParaRPr lang="en-US" sz="28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Пре-одобренные, на стадии разработки проекты на сумму </a:t>
            </a:r>
            <a:r>
              <a:rPr lang="en-US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50</a:t>
            </a:r>
            <a:r>
              <a:rPr lang="ru-RU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000 </a:t>
            </a:r>
            <a:r>
              <a:rPr lang="ru-RU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долларов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Такие как: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локализация производства лазерных планировщиков (</a:t>
            </a:r>
            <a:r>
              <a:rPr lang="ru-RU" sz="2400" b="1" i="1" u="sng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первый стратегический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восстановление системы отопления в фондовой оранжерее Таш.бот.сада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распространение солнечных ФЭС через ТПП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создание лаборатории микроклонирования в Намангане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Наши успехи</a:t>
            </a:r>
            <a:endParaRPr lang="en-US" sz="2800" b="1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Фисташка 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всего 6 проектов на сумму </a:t>
            </a:r>
            <a:r>
              <a:rPr lang="en-US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262</a:t>
            </a:r>
            <a:r>
              <a:rPr lang="en-US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157</a:t>
            </a:r>
            <a:r>
              <a:rPr lang="en-US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«Волна» по всей стране – Джизак План до 2030 г – 4500 га по области.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лазерка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от демонстрации (5 проектов) до завода по производству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биогаз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от демонстраций к кредитной линии ВБ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местное производство </a:t>
            </a:r>
            <a:r>
              <a:rPr lang="ru-RU" sz="24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капельного орошения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50A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Экоцентр Джейран</a:t>
            </a:r>
            <a:r>
              <a:rPr lang="en-US" sz="2400" b="1" i="1" smtClean="0">
                <a:solidFill>
                  <a:srgbClr val="50A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ru-RU" sz="2400" b="1" i="1" smtClean="0">
                <a:solidFill>
                  <a:srgbClr val="50A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 6000 до 15 000 га. 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i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Аквакультура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Сейчас фокус – </a:t>
            </a:r>
            <a:r>
              <a:rPr lang="ru-RU" sz="2400" b="1" i="1" smtClean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нулевая обработка</a:t>
            </a:r>
            <a:r>
              <a:rPr lang="ru-RU" sz="2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</a:t>
            </a:r>
            <a:r>
              <a:rPr lang="ru-RU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микрогидростанции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233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Gill Sans MT</vt:lpstr>
      <vt:lpstr>Calibri</vt:lpstr>
      <vt:lpstr>Wingdings</vt:lpstr>
      <vt:lpstr>SGP template</vt:lpstr>
      <vt:lpstr>SGP template</vt:lpstr>
      <vt:lpstr>SGP template</vt:lpstr>
      <vt:lpstr>SGP template</vt:lpstr>
      <vt:lpstr>SGP template</vt:lpstr>
      <vt:lpstr>SGP template</vt:lpstr>
      <vt:lpstr>SGP template</vt:lpstr>
      <vt:lpstr>SGP template</vt:lpstr>
      <vt:lpstr>SGP template</vt:lpstr>
      <vt:lpstr>SGP template</vt:lpstr>
      <vt:lpstr>SGP template</vt:lpstr>
      <vt:lpstr>Chart</vt:lpstr>
      <vt:lpstr>О ПМГ ГЭФ: коротко и ясно</vt:lpstr>
      <vt:lpstr>Что такое ПМГ ГЭФ?</vt:lpstr>
      <vt:lpstr>Некоторые из поддержанных ПМГ ГЭФ технологий</vt:lpstr>
      <vt:lpstr>1-ый проект в Узбекистане одобрен 18 сентября 2008 г. </vt:lpstr>
      <vt:lpstr>Сколько денег потрачено?</vt:lpstr>
      <vt:lpstr>Сколько на что?</vt:lpstr>
      <vt:lpstr>Процентное соотношение бюджета по тематическим областям</vt:lpstr>
      <vt:lpstr>Сколько еще осталось до конца OP5 (можно считать до конца 2015)</vt:lpstr>
      <vt:lpstr>Наши успехи</vt:lpstr>
      <vt:lpstr>Что хотим?</vt:lpstr>
      <vt:lpstr>Слайд 11</vt:lpstr>
    </vt:vector>
  </TitlesOfParts>
  <Company>United Nations Development Programme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Enayet Rasul</dc:creator>
  <cp:lastModifiedBy>alexey.volkov</cp:lastModifiedBy>
  <cp:revision>38</cp:revision>
  <dcterms:created xsi:type="dcterms:W3CDTF">2009-11-24T21:01:36Z</dcterms:created>
  <dcterms:modified xsi:type="dcterms:W3CDTF">2015-07-22T12:59:05Z</dcterms:modified>
</cp:coreProperties>
</file>