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ublicrelationssydney.com.au/wp-content/uploads/2012/07/Microphone-at-conferenc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7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319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19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0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publicrelationssydney.com.au/wp-content/uploads/2012/07/Microphone-at-conferenc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7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409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803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169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74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37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50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46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73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EB131-F0CA-4CEE-B81D-F83650EBA450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67B00-EA3E-454B-918B-A8BA39D03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31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Навыки эффективных презентаций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73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16200000">
            <a:off x="2667000" y="-2667000"/>
            <a:ext cx="6858000" cy="12192000"/>
          </a:xfrm>
          <a:prstGeom prst="rect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3111"/>
            <a:ext cx="12191999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В  А  Ш  А       П  Р  Е  З  Е  Н  Т  А  Ц  И  Я</a:t>
            </a:r>
            <a:endParaRPr lang="ru-RU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56726" y="1713161"/>
            <a:ext cx="1739440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/>
              <a:t>ПОДГОТОВКА</a:t>
            </a:r>
            <a:endParaRPr lang="ru-RU" sz="20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045107" y="1714269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/>
              <a:t>НАЧАЛО</a:t>
            </a:r>
            <a:endParaRPr lang="ru-RU" sz="2000" b="1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686495" y="1699279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/>
              <a:t>ПРОЦЕСС</a:t>
            </a:r>
            <a:endParaRPr lang="ru-RU" sz="2000" b="1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0726700" y="1699280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/>
              <a:t>КОНЕЦ</a:t>
            </a:r>
            <a:endParaRPr lang="ru-RU" sz="2000" b="1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500944" y="5014302"/>
            <a:ext cx="2232250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 smtClean="0"/>
              <a:t>ЯЗЫК ТЕЛА</a:t>
            </a:r>
            <a:endParaRPr lang="ru-RU" sz="2000" b="1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13342" y="2276872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Место</a:t>
            </a:r>
            <a:endParaRPr lang="ru-RU" sz="20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33940" y="3429000"/>
            <a:ext cx="156222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Слушатели</a:t>
            </a:r>
            <a:endParaRPr lang="ru-RU" sz="2000" dirty="0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79511" y="4423665"/>
            <a:ext cx="2038839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Техника и оборудование</a:t>
            </a:r>
            <a:endParaRPr lang="ru-RU" sz="2000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352131" y="2862267"/>
            <a:ext cx="1599273" cy="87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Борьба с волнением</a:t>
            </a:r>
            <a:endParaRPr lang="ru-RU" sz="2000" dirty="0"/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871863" y="2276872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Заметки</a:t>
            </a:r>
            <a:endParaRPr lang="ru-RU" sz="2000" dirty="0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406082" y="2276872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Крючок (</a:t>
            </a:r>
            <a:r>
              <a:rPr lang="en-US" sz="2000" dirty="0" smtClean="0"/>
              <a:t>AGD)</a:t>
            </a:r>
            <a:endParaRPr lang="ru-RU" sz="2000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7185214" y="2746436"/>
            <a:ext cx="1547979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Наглядные пособия</a:t>
            </a:r>
            <a:endParaRPr lang="ru-RU" sz="2000" dirty="0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6125146" y="4511890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Улыбка</a:t>
            </a:r>
            <a:endParaRPr lang="ru-RU" sz="2000" dirty="0"/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7766551" y="4537464"/>
            <a:ext cx="1224136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Поза</a:t>
            </a:r>
            <a:endParaRPr lang="ru-RU" sz="2000" dirty="0"/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3139314" y="4447956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Гуляние по залу/сцене</a:t>
            </a:r>
            <a:endParaRPr lang="ru-RU" sz="2000" dirty="0"/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5147259" y="5192927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Визуальны</a:t>
            </a:r>
            <a:r>
              <a:rPr lang="ru-RU" sz="2000" dirty="0"/>
              <a:t>й</a:t>
            </a:r>
            <a:r>
              <a:rPr lang="ru-RU" sz="2000" dirty="0" smtClean="0"/>
              <a:t> </a:t>
            </a:r>
            <a:r>
              <a:rPr lang="ru-RU" sz="2000" dirty="0" smtClean="0"/>
              <a:t>контакт</a:t>
            </a:r>
            <a:endParaRPr lang="ru-RU" sz="2000" dirty="0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6333395" y="5826599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Проекция голоса</a:t>
            </a:r>
            <a:endParaRPr lang="ru-RU" sz="2000" dirty="0"/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7721709" y="5563347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Интонация</a:t>
            </a:r>
            <a:endParaRPr lang="ru-RU" sz="2000" dirty="0"/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7664861" y="3558733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Юмор</a:t>
            </a:r>
            <a:endParaRPr lang="ru-RU" sz="2000" dirty="0"/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5530186" y="3237565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Вовлечение аудитории</a:t>
            </a:r>
            <a:endParaRPr lang="ru-RU" sz="2000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10029532" y="3121409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Сильная концовка</a:t>
            </a:r>
            <a:r>
              <a:rPr lang="en-US" sz="2000" dirty="0" smtClean="0"/>
              <a:t>!</a:t>
            </a:r>
            <a:endParaRPr lang="ru-RU" sz="2000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0646569" y="3912096"/>
            <a:ext cx="1526471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Вопросы</a:t>
            </a:r>
            <a:endParaRPr lang="ru-RU" sz="2000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10464800" y="5156040"/>
            <a:ext cx="1906713" cy="8746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Последующие действия</a:t>
            </a:r>
            <a:endParaRPr lang="ru-RU" sz="2000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822422" y="5528883"/>
            <a:ext cx="1395929" cy="749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/>
              <a:t>Условия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6340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 smtClean="0"/>
              <a:t>СПАСИБО!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410605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61</Words>
  <Application>Microsoft Office PowerPoint</Application>
  <PresentationFormat>Широкоэкранный</PresentationFormat>
  <Paragraphs>27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Навыки эффективных презентаций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Bohodir Ayupov</dc:creator>
  <cp:lastModifiedBy>Bohodir Ayupov</cp:lastModifiedBy>
  <cp:revision>7</cp:revision>
  <dcterms:created xsi:type="dcterms:W3CDTF">2014-01-25T21:32:40Z</dcterms:created>
  <dcterms:modified xsi:type="dcterms:W3CDTF">2014-01-26T06:51:43Z</dcterms:modified>
</cp:coreProperties>
</file>