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2A1A-970F-42D8-8F2F-21F0E5B554EA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1DA4-1735-441A-AB1C-9F25EFA7A0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2A1A-970F-42D8-8F2F-21F0E5B554EA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1DA4-1735-441A-AB1C-9F25EFA7A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2A1A-970F-42D8-8F2F-21F0E5B554EA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1DA4-1735-441A-AB1C-9F25EFA7A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2A1A-970F-42D8-8F2F-21F0E5B554EA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1DA4-1735-441A-AB1C-9F25EFA7A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2A1A-970F-42D8-8F2F-21F0E5B554EA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291DA4-1735-441A-AB1C-9F25EFA7A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2A1A-970F-42D8-8F2F-21F0E5B554EA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1DA4-1735-441A-AB1C-9F25EFA7A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2A1A-970F-42D8-8F2F-21F0E5B554EA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1DA4-1735-441A-AB1C-9F25EFA7A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2A1A-970F-42D8-8F2F-21F0E5B554EA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1DA4-1735-441A-AB1C-9F25EFA7A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2A1A-970F-42D8-8F2F-21F0E5B554EA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1DA4-1735-441A-AB1C-9F25EFA7A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2A1A-970F-42D8-8F2F-21F0E5B554EA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1DA4-1735-441A-AB1C-9F25EFA7A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2A1A-970F-42D8-8F2F-21F0E5B554EA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1DA4-1735-441A-AB1C-9F25EFA7A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5CF2A1A-970F-42D8-8F2F-21F0E5B554EA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291DA4-1735-441A-AB1C-9F25EFA7A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</a:t>
            </a:r>
          </a:p>
          <a:p>
            <a:pPr>
              <a:buNone/>
            </a:pPr>
            <a:endParaRPr lang="ru-RU" sz="4800" b="1" dirty="0" smtClean="0"/>
          </a:p>
          <a:p>
            <a:pPr>
              <a:buNone/>
            </a:pPr>
            <a:r>
              <a:rPr lang="ru-RU" sz="4800" b="1" smtClean="0"/>
              <a:t>     ВОДНЫЕ </a:t>
            </a:r>
            <a:r>
              <a:rPr lang="ru-RU" sz="4800" b="1" dirty="0" smtClean="0"/>
              <a:t>ПРОБЛЕМЫ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E:\Презентации\День 1\Водные проблемы Узбекистана\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7"/>
            <a:ext cx="8208912" cy="5949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E:\Презентации\День 1\Водные проблемы Узбекистана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7"/>
            <a:ext cx="8208911" cy="5949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E:\Презентации\День 1\Водные проблемы Узбекистана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5953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E:\Презентации\День 1\Водные проблемы Узбекистана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7"/>
            <a:ext cx="8280919" cy="5949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E:\Презентации\День 1\Водные проблемы Узбекистана\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7"/>
            <a:ext cx="8208912" cy="5949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E:\Презентации\День 1\Водные проблемы Узбекистана\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5953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E:\Презентации\День 1\Водные проблемы Узбекистана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7"/>
            <a:ext cx="8208912" cy="5949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E:\Презентации\День 1\Водные проблемы Узбекистана\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9"/>
            <a:ext cx="8208912" cy="6021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E:\Презентации\День 1\Водные проблемы Узбекистана\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Презентации\День 1\Водные проблемы Узбекистана\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3"/>
            <a:ext cx="8496944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Презентации\День 1\Водные проблемы Узбекистана\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Презентации\День 1\Водные проблемы Узбекистана\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9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Презентации\День 1\Водные проблемы Узбекистана\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6904" cy="5953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:\Презентации\День 1\Водные проблемы Узбекистана\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9"/>
            <a:ext cx="8208912" cy="6021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Презентации\День 1\Водные проблемы Узбекистана\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7"/>
            <a:ext cx="8208911" cy="5949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Презентации\День 1\Водные проблемы Узбекистана\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5953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E:\Презентации\День 1\Водные проблемы Узбекистана\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7"/>
            <a:ext cx="8208912" cy="5949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</TotalTime>
  <Words>4</Words>
  <Application>Microsoft Office PowerPoint</Application>
  <PresentationFormat>On-screen Show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makhsad.bauetdinov</dc:creator>
  <cp:lastModifiedBy>makhsad.bauetdinov</cp:lastModifiedBy>
  <cp:revision>3</cp:revision>
  <dcterms:created xsi:type="dcterms:W3CDTF">2014-02-04T07:48:04Z</dcterms:created>
  <dcterms:modified xsi:type="dcterms:W3CDTF">2014-02-04T08:09:08Z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1475187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D5.0.6</vt:lpwstr>
  </property>
</Properties>
</file>