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60" r:id="rId5"/>
    <p:sldId id="268" r:id="rId6"/>
    <p:sldId id="261" r:id="rId7"/>
    <p:sldId id="262" r:id="rId8"/>
    <p:sldId id="263" r:id="rId9"/>
    <p:sldId id="264" r:id="rId10"/>
    <p:sldId id="269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9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9AE46-F3EF-43AE-8D78-BFE0B3F0C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B0551-1B90-454C-9485-0D95368E4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DE6CF-FC07-40A7-BD40-727D65EFB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6ECE5-F095-4331-98B2-C6855F5F4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C6E27-785F-4092-977C-53D790AA1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7A29A-2C85-4D8A-A497-CCFAABF5D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8C06F-7E4F-437B-867F-D91D3D434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A0DE1-F984-4ABF-BB34-8D559CC6B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A178C-E2D2-44C7-B261-5A5C14315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E1F39-F6C3-4C42-9763-C1AC19322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4753-C850-4AC3-A527-E5140B13D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0F62A0-E93E-4FF8-BFCE-71F5F2046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01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uz-Cyrl-UZ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Андиж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он </a:t>
            </a:r>
            <a:r>
              <a:rPr lang="uz-Cyrl-UZ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“Заврак ГЭС”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  <a:b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</a:b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Имкониятлар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. </a:t>
            </a: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Истиқболлар</a:t>
            </a:r>
            <a:endParaRPr lang="ru-RU" u="sng" dirty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133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628775"/>
            <a:ext cx="4281488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Content Placeholder 2"/>
          <p:cNvSpPr>
            <a:spLocks/>
          </p:cNvSpPr>
          <p:nvPr/>
        </p:nvSpPr>
        <p:spPr bwMode="auto">
          <a:xfrm>
            <a:off x="838200" y="4953000"/>
            <a:ext cx="7848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hangingPunct="0">
              <a:spcBef>
                <a:spcPct val="20000"/>
              </a:spcBef>
            </a:pPr>
            <a:r>
              <a:rPr lang="ru-RU" sz="2400" dirty="0" smtClean="0"/>
              <a:t>маърузачи</a:t>
            </a:r>
          </a:p>
          <a:p>
            <a:pPr algn="ctr" hangingPunct="0">
              <a:spcBef>
                <a:spcPct val="20000"/>
              </a:spcBef>
            </a:pPr>
            <a:r>
              <a:rPr lang="ru-RU" sz="2400" dirty="0" smtClean="0"/>
              <a:t>Рустам </a:t>
            </a:r>
            <a:r>
              <a:rPr lang="uz-Cyrl-UZ" sz="2400" dirty="0" smtClean="0"/>
              <a:t>Тошпулатов</a:t>
            </a:r>
            <a:endParaRPr lang="uz-Cyrl-UZ" sz="2400" dirty="0"/>
          </a:p>
          <a:p>
            <a:pPr algn="ctr" hangingPunct="0">
              <a:spcBef>
                <a:spcPct val="20000"/>
              </a:spcBef>
            </a:pPr>
            <a:r>
              <a:rPr lang="uz-Cyrl-UZ" sz="2400" dirty="0" smtClean="0"/>
              <a:t>т</a:t>
            </a:r>
            <a:r>
              <a:rPr lang="uz-Cyrl-UZ" sz="2400" dirty="0" smtClean="0"/>
              <a:t>адбиркор, Андижон</a:t>
            </a:r>
            <a:endParaRPr lang="uz-Cyrl-UZ" sz="2400" dirty="0"/>
          </a:p>
          <a:p>
            <a:pPr algn="ctr" hangingPunct="0">
              <a:spcBef>
                <a:spcPct val="20000"/>
              </a:spcBef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uz-Cyrl-UZ" sz="9600" dirty="0" smtClean="0">
                <a:ln>
                  <a:solidFill>
                    <a:schemeClr val="tx1">
                      <a:alpha val="63000"/>
                    </a:schemeClr>
                  </a:solidFill>
                </a:ln>
                <a:solidFill>
                  <a:srgbClr val="0070C0"/>
                </a:solidFill>
              </a:rPr>
              <a:t>Эътиборингиз учун раҳмат!</a:t>
            </a:r>
          </a:p>
          <a:p>
            <a:pPr eaLnBrk="1" hangingPunct="1">
              <a:buFontTx/>
              <a:buNone/>
              <a:defRPr/>
            </a:pPr>
            <a:endParaRPr lang="ru-RU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«</a:t>
            </a:r>
            <a:r>
              <a:rPr lang="uz-Cyrl-UZ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Заврак ГЭС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-1» </a:t>
            </a: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бугунги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кунда</a:t>
            </a:r>
            <a:endParaRPr lang="ru-RU" u="sng" dirty="0" smtClean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114800" cy="4906963"/>
          </a:xfrm>
        </p:spPr>
        <p:txBody>
          <a:bodyPr/>
          <a:lstStyle/>
          <a:p>
            <a:pPr eaLnBrk="1" hangingPunct="1"/>
            <a:r>
              <a:rPr lang="uz-Cyrl-UZ" sz="2400" smtClean="0"/>
              <a:t>Ҳозирги кунда тўғон, сув салт оқувчи канал ва сув турбинаси тикланди.</a:t>
            </a:r>
            <a:endParaRPr lang="ru-RU" sz="2400" smtClean="0"/>
          </a:p>
          <a:p>
            <a:pPr eaLnBrk="1" hangingPunct="1"/>
            <a:r>
              <a:rPr lang="uz-Cyrl-UZ" sz="2400" smtClean="0"/>
              <a:t>Эски генератор ёрдамида 48 кВтлик электр қуввати олиш бошланди. </a:t>
            </a:r>
            <a:endParaRPr lang="ru-RU" sz="2400" smtClean="0"/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21163"/>
            <a:ext cx="4208463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4254500"/>
            <a:ext cx="4608513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6100" y="1125538"/>
            <a:ext cx="4608513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uz-Cyrl-UZ" sz="30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Кичик грантлар дастури қишлоқни ривожлантириш учун кички миқёсдаги электр қуввати ишлаб чиқаришни ривожлантиришни қўллаб-қувватлаш йўлида</a:t>
            </a:r>
            <a:endParaRPr lang="ru-RU" sz="3000" u="sng" dirty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362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185863"/>
            <a:ext cx="4038600" cy="59769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smtClean="0">
                <a:solidFill>
                  <a:schemeClr val="tx2"/>
                </a:solidFill>
              </a:rPr>
              <a:t>     </a:t>
            </a:r>
          </a:p>
          <a:p>
            <a:pPr eaLnBrk="1" hangingPunct="1">
              <a:buFontTx/>
              <a:buNone/>
            </a:pPr>
            <a:endParaRPr lang="ru-RU" sz="2000" smtClean="0">
              <a:solidFill>
                <a:schemeClr val="tx2"/>
              </a:solidFill>
            </a:endParaRPr>
          </a:p>
          <a:p>
            <a:pPr eaLnBrk="1" hangingPunct="1"/>
            <a:r>
              <a:rPr lang="uz-Cyrl-UZ" sz="1700" smtClean="0"/>
              <a:t>Амалда, асосан, қишлоқ туманларда электр қуввати танқислигини кузатяпмиз.</a:t>
            </a:r>
            <a:endParaRPr lang="ru-RU" sz="1700" smtClean="0"/>
          </a:p>
          <a:p>
            <a:pPr eaLnBrk="1" hangingPunct="1"/>
            <a:r>
              <a:rPr lang="uz-Cyrl-UZ" sz="1700" smtClean="0"/>
              <a:t>Кичик грантлар дастури сертификатланган электрогенераторни харид қилиш ва сертификатланган қувватни кейинчалик “Ўзбекэнерго” ДАКга сотиш ва тармоққа юборишга ёрдам бермоқда.</a:t>
            </a:r>
            <a:endParaRPr lang="ru-RU" sz="1700" smtClean="0"/>
          </a:p>
          <a:p>
            <a:pPr eaLnBrk="1" hangingPunct="1"/>
            <a:r>
              <a:rPr lang="uz-Cyrl-UZ" sz="1700" smtClean="0"/>
              <a:t>Бу қишлоқларнинг электр таъминотидаги узилишлар билан боғлиқ вазиятни юмшатади ва қишлоқ турмушининг кўплаб муаммоларини бутунлай ҳал этишда ёрдам беради.</a:t>
            </a:r>
            <a:endParaRPr lang="ru-RU" sz="1700" smtClean="0"/>
          </a:p>
          <a:p>
            <a:pPr eaLnBrk="1" hangingPunct="1"/>
            <a:endParaRPr lang="en-US" sz="2000" smtClean="0"/>
          </a:p>
        </p:txBody>
      </p:sp>
      <p:pic>
        <p:nvPicPr>
          <p:cNvPr id="15363" name="Picture 2" descr="C:\Documents and Settings\makhsad.bauetdinov\Desktop\ge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89138"/>
            <a:ext cx="4259263" cy="3743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Олинадиган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фойдалар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: </a:t>
            </a:r>
            <a:r>
              <a:rPr lang="ru-RU" sz="4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endParaRPr lang="en-US" sz="4800" u="sng" dirty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marL="0" indent="0" eaLnBrk="1">
              <a:buFontTx/>
              <a:buNone/>
              <a:defRPr/>
            </a:pPr>
            <a:r>
              <a:rPr lang="uz-Cyrl-UZ" sz="2400" dirty="0" smtClean="0"/>
              <a:t>Ишга туширилган ва қуввати 200 кВт бўлган кичик гидростанция энергиясидан фойдаланиш қуйидаги фойдаларни олиш имконини беради:</a:t>
            </a:r>
          </a:p>
          <a:p>
            <a:pPr eaLnBrk="1">
              <a:defRPr/>
            </a:pPr>
            <a:r>
              <a:rPr lang="uz-Cyrl-UZ" sz="2400" dirty="0" smtClean="0"/>
              <a:t>Қўрғондаги камида 1800 нафар аҳоли врачлик пункти хизмат кўрсатишининг яхшиланиши ҳисобидан;</a:t>
            </a:r>
            <a:endParaRPr lang="ru-RU" sz="2400" dirty="0" smtClean="0"/>
          </a:p>
          <a:p>
            <a:pPr eaLnBrk="1">
              <a:defRPr/>
            </a:pPr>
            <a:r>
              <a:rPr lang="uz-Cyrl-UZ" sz="2400" dirty="0" smtClean="0"/>
              <a:t>Заврак қўрғонида кичик бизнесни ривожлантириш</a:t>
            </a:r>
            <a:r>
              <a:rPr lang="ru-RU" sz="2400" dirty="0" smtClean="0"/>
              <a:t>; </a:t>
            </a:r>
          </a:p>
          <a:p>
            <a:pPr eaLnBrk="1">
              <a:defRPr/>
            </a:pPr>
            <a:r>
              <a:rPr lang="uz-Cyrl-UZ" sz="2400" dirty="0" smtClean="0"/>
              <a:t>Фарзандлари қўрғондаги болалар боғчаси ва мактабга борадиган камида 100 та рўзғор. 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z-Cyrl-UZ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Заврак ГЭС-2</a:t>
            </a:r>
            <a:endParaRPr lang="ru-RU" u="sng" dirty="0" smtClean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2363" y="1196975"/>
            <a:ext cx="3754437" cy="5661025"/>
          </a:xfrm>
        </p:spPr>
        <p:txBody>
          <a:bodyPr/>
          <a:lstStyle/>
          <a:p>
            <a:pPr eaLnBrk="1" hangingPunct="1"/>
            <a:r>
              <a:rPr lang="uz-Cyrl-UZ" sz="2000" b="1" smtClean="0"/>
              <a:t>Потенциал қуввати 1200 кВт бўлган </a:t>
            </a:r>
            <a:r>
              <a:rPr lang="ru-RU" sz="2000" b="1" smtClean="0"/>
              <a:t>«Заврак ГЭС-2»</a:t>
            </a:r>
            <a:r>
              <a:rPr lang="uz-Cyrl-UZ" sz="2000" b="1" smtClean="0"/>
              <a:t> тўғони ва сув турбинаси сақланиб қолган.</a:t>
            </a:r>
            <a:endParaRPr lang="ru-RU" sz="2000" smtClean="0"/>
          </a:p>
          <a:p>
            <a:pPr eaLnBrk="1" hangingPunct="1"/>
            <a:r>
              <a:rPr lang="uz-Cyrl-UZ" sz="2000" b="1" smtClean="0"/>
              <a:t>Электр қисми ва генератор ишламайди.</a:t>
            </a:r>
            <a:endParaRPr lang="ru-RU" sz="2000" smtClean="0"/>
          </a:p>
        </p:txBody>
      </p:sp>
      <p:pic>
        <p:nvPicPr>
          <p:cNvPr id="174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125538"/>
            <a:ext cx="39243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488" y="3978275"/>
            <a:ext cx="460851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4076700"/>
            <a:ext cx="3960813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z-Cyrl-UZ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“Пойтуғ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uz-Cyrl-UZ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ГЭС”</a:t>
            </a:r>
            <a:r>
              <a:rPr lang="ru-RU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- </a:t>
            </a:r>
            <a:r>
              <a:rPr lang="ru-RU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бугун</a:t>
            </a:r>
            <a:endParaRPr lang="ru-RU" u="sng" dirty="0" smtClean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724400"/>
            <a:ext cx="8534400" cy="2449513"/>
          </a:xfrm>
        </p:spPr>
        <p:txBody>
          <a:bodyPr/>
          <a:lstStyle/>
          <a:p>
            <a:pPr eaLnBrk="1" hangingPunct="1"/>
            <a:r>
              <a:rPr lang="uz-Cyrl-UZ" sz="2800" smtClean="0"/>
              <a:t>Пойтуғ ГЭС (1200 кВт): фақат тўғони ва ГЭС биноси сақланиб қолган.</a:t>
            </a:r>
            <a:endParaRPr lang="ru-RU" sz="2800" smtClean="0"/>
          </a:p>
          <a:p>
            <a:pPr eaLnBrk="1" hangingPunct="1"/>
            <a:r>
              <a:rPr lang="uz-Cyrl-UZ" sz="2800" smtClean="0"/>
              <a:t>Маҳаллий аҳолининг айтишича, сув турбинаси ер остида қолиб кетган. </a:t>
            </a:r>
            <a:endParaRPr lang="ru-RU" sz="2800" smtClean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196975"/>
            <a:ext cx="56165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«ИНСЕТ»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фирмасининг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сув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агрегати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ва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унинг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Андижондаги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ўхшаш</a:t>
            </a:r>
            <a:r>
              <a:rPr lang="ru-RU" sz="2800" u="sng" dirty="0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 </a:t>
            </a:r>
            <a:r>
              <a:rPr lang="ru-RU" sz="2800" u="sng" dirty="0" err="1" smtClean="0">
                <a:ln>
                  <a:solidFill>
                    <a:schemeClr val="tx1">
                      <a:alpha val="48000"/>
                    </a:schemeClr>
                  </a:solidFill>
                </a:ln>
                <a:solidFill>
                  <a:schemeClr val="tx1"/>
                </a:solidFill>
              </a:rPr>
              <a:t>варианти</a:t>
            </a:r>
            <a:endParaRPr lang="ru-RU" sz="2800" u="sng" dirty="0" smtClean="0">
              <a:ln>
                <a:solidFill>
                  <a:schemeClr val="tx1">
                    <a:alpha val="48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7538" y="1066800"/>
            <a:ext cx="4259262" cy="57896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uz-Cyrl-UZ" sz="2400" b="1" smtClean="0"/>
              <a:t>Ҳозирги кунда 10 – 80 кВтлик сув турбиналарини тайёрлаш технологияси ўзлаштирилди.</a:t>
            </a:r>
            <a:endParaRPr lang="ru-RU" sz="2400" smtClean="0"/>
          </a:p>
        </p:txBody>
      </p:sp>
      <p:pic>
        <p:nvPicPr>
          <p:cNvPr id="19459" name="Picture 4" descr="MHP30Pr_80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" y="1125538"/>
            <a:ext cx="38481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5" descr="DSC_7455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4375" y="3762375"/>
            <a:ext cx="46196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8600" y="3810000"/>
            <a:ext cx="419893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z-Cyrl-UZ" sz="2400" b="1"/>
              <a:t>Электр қисми ва сув генераторини  ТДТУ мутахассислари тайёрлаб беради (асинхрон двигателни асинхрон генераторга ўзгартириш). 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2133600"/>
          </a:xfrm>
        </p:spPr>
        <p:txBody>
          <a:bodyPr/>
          <a:lstStyle/>
          <a:p>
            <a:pPr algn="l" eaLnBrk="1" hangingPunct="1"/>
            <a:r>
              <a:rPr lang="uz-Cyrl-UZ" sz="2000" b="1" smtClean="0"/>
              <a:t>Андижон вилоятида кичик ГЭСларни ривожлантириш истиқболлари. 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uz-Cyrl-UZ" sz="2000" b="1" smtClean="0"/>
              <a:t>Ҳар бир туман, маҳалла, рўзғорга барқарор электр таъминоти керак. Ўзбекистоннинг ҳар бир минтақаси у ёки бу даражада кичик ГЭСлар ёрдамида электр қуввати олиш технологиясини жорий қилиш потенциалига эга. </a:t>
            </a:r>
            <a:endParaRPr lang="ru-RU" sz="2000" smtClean="0"/>
          </a:p>
        </p:txBody>
      </p:sp>
      <p:pic>
        <p:nvPicPr>
          <p:cNvPr id="2048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2205038"/>
            <a:ext cx="7489825" cy="41132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4400" dirty="0" err="1" smtClean="0">
                <a:solidFill>
                  <a:srgbClr val="00B0F0"/>
                </a:solidFill>
              </a:rPr>
              <a:t>Сув</a:t>
            </a:r>
            <a:r>
              <a:rPr lang="ru-RU" sz="4400" dirty="0" smtClean="0">
                <a:solidFill>
                  <a:srgbClr val="00B0F0"/>
                </a:solidFill>
              </a:rPr>
              <a:t> </a:t>
            </a:r>
            <a:r>
              <a:rPr lang="ru-RU" sz="4400" dirty="0" smtClean="0">
                <a:solidFill>
                  <a:srgbClr val="00B0F0"/>
                </a:solidFill>
              </a:rPr>
              <a:t>– </a:t>
            </a:r>
            <a:r>
              <a:rPr lang="ru-RU" sz="4400" dirty="0" err="1" smtClean="0">
                <a:solidFill>
                  <a:srgbClr val="00B0F0"/>
                </a:solidFill>
              </a:rPr>
              <a:t>бу</a:t>
            </a:r>
            <a:r>
              <a:rPr lang="ru-RU" sz="4400" dirty="0" smtClean="0">
                <a:solidFill>
                  <a:srgbClr val="00B0F0"/>
                </a:solidFill>
              </a:rPr>
              <a:t> </a:t>
            </a:r>
            <a:r>
              <a:rPr lang="ru-RU" sz="4400" dirty="0" err="1" smtClean="0">
                <a:solidFill>
                  <a:srgbClr val="00B0F0"/>
                </a:solidFill>
              </a:rPr>
              <a:t>тоза</a:t>
            </a:r>
            <a:r>
              <a:rPr lang="ru-RU" sz="4400" dirty="0" smtClean="0">
                <a:solidFill>
                  <a:srgbClr val="00B0F0"/>
                </a:solidFill>
              </a:rPr>
              <a:t> энергия </a:t>
            </a:r>
            <a:r>
              <a:rPr lang="ru-RU" sz="4400" dirty="0" err="1" smtClean="0">
                <a:solidFill>
                  <a:srgbClr val="00B0F0"/>
                </a:solidFill>
              </a:rPr>
              <a:t>манбаси</a:t>
            </a:r>
            <a:endParaRPr lang="ru-RU" sz="4400" dirty="0" smtClean="0">
              <a:solidFill>
                <a:srgbClr val="00B0F0"/>
              </a:solidFill>
            </a:endParaRPr>
          </a:p>
          <a:p>
            <a:pPr algn="ctr">
              <a:buFontTx/>
              <a:buNone/>
            </a:pPr>
            <a:r>
              <a:rPr lang="ru-RU" sz="4400" dirty="0" smtClean="0">
                <a:solidFill>
                  <a:srgbClr val="00B0F0"/>
                </a:solidFill>
              </a:rPr>
              <a:t> </a:t>
            </a:r>
            <a:endParaRPr lang="ru-RU" sz="4400" dirty="0" smtClean="0">
              <a:solidFill>
                <a:srgbClr val="00B0F0"/>
              </a:solidFill>
            </a:endParaRPr>
          </a:p>
          <a:p>
            <a:pPr algn="ctr">
              <a:buFontTx/>
              <a:buNone/>
            </a:pPr>
            <a:r>
              <a:rPr lang="ru-RU" sz="4400" dirty="0" err="1" smtClean="0">
                <a:solidFill>
                  <a:srgbClr val="00B0F0"/>
                </a:solidFill>
              </a:rPr>
              <a:t>Биттасини</a:t>
            </a:r>
            <a:r>
              <a:rPr lang="ru-RU" sz="4400" dirty="0" smtClean="0">
                <a:solidFill>
                  <a:srgbClr val="00B0F0"/>
                </a:solidFill>
              </a:rPr>
              <a:t> </a:t>
            </a:r>
            <a:r>
              <a:rPr lang="ru-RU" sz="4400" dirty="0" err="1" smtClean="0">
                <a:solidFill>
                  <a:srgbClr val="00B0F0"/>
                </a:solidFill>
              </a:rPr>
              <a:t>ишлаб</a:t>
            </a:r>
            <a:r>
              <a:rPr lang="ru-RU" sz="4400" dirty="0" smtClean="0">
                <a:solidFill>
                  <a:srgbClr val="00B0F0"/>
                </a:solidFill>
              </a:rPr>
              <a:t> </a:t>
            </a:r>
            <a:r>
              <a:rPr lang="ru-RU" sz="4400" dirty="0" err="1" smtClean="0">
                <a:solidFill>
                  <a:srgbClr val="00B0F0"/>
                </a:solidFill>
              </a:rPr>
              <a:t>чи</a:t>
            </a:r>
            <a:r>
              <a:rPr lang="uz-Cyrl-UZ" sz="4400" dirty="0" smtClean="0">
                <a:solidFill>
                  <a:srgbClr val="00B0F0"/>
                </a:solidFill>
              </a:rPr>
              <a:t>қ</a:t>
            </a:r>
            <a:r>
              <a:rPr lang="ru-RU" sz="4400" dirty="0" err="1" smtClean="0">
                <a:solidFill>
                  <a:srgbClr val="00B0F0"/>
                </a:solidFill>
              </a:rPr>
              <a:t>арганда</a:t>
            </a:r>
            <a:r>
              <a:rPr lang="ru-RU" sz="4400" dirty="0" smtClean="0">
                <a:solidFill>
                  <a:srgbClr val="00B0F0"/>
                </a:solidFill>
              </a:rPr>
              <a:t> – </a:t>
            </a:r>
            <a:r>
              <a:rPr lang="ru-RU" sz="4400" dirty="0" err="1" smtClean="0">
                <a:solidFill>
                  <a:srgbClr val="00B0F0"/>
                </a:solidFill>
              </a:rPr>
              <a:t>иккинчисини</a:t>
            </a:r>
            <a:r>
              <a:rPr lang="ru-RU" sz="4400" dirty="0" smtClean="0">
                <a:solidFill>
                  <a:srgbClr val="00B0F0"/>
                </a:solidFill>
              </a:rPr>
              <a:t> </a:t>
            </a:r>
            <a:r>
              <a:rPr lang="ru-RU" sz="4400" dirty="0" err="1" smtClean="0">
                <a:solidFill>
                  <a:srgbClr val="00B0F0"/>
                </a:solidFill>
              </a:rPr>
              <a:t>сақланг</a:t>
            </a:r>
            <a:endParaRPr lang="en-US" sz="4400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030009065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4D83127-C039-4CD0-8DE4-31C158DAF1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185</TotalTime>
  <Words>282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TS030009065</vt:lpstr>
      <vt:lpstr>Андижон “Заврак ГЭС”.  Имкониятлар. Истиқболлар</vt:lpstr>
      <vt:lpstr>«Заврак ГЭС-1» бугунги кунда</vt:lpstr>
      <vt:lpstr>Кичик грантлар дастури қишлоқни ривожлантириш учун кички миқёсдаги электр қуввати ишлаб чиқаришни ривожлантиришни қўллаб-қувватлаш йўлида</vt:lpstr>
      <vt:lpstr>Олинадиган фойдалар:  </vt:lpstr>
      <vt:lpstr>Заврак ГЭС-2</vt:lpstr>
      <vt:lpstr>“Пойтуғ ГЭС” - бугун</vt:lpstr>
      <vt:lpstr>«ИНСЕТ» фирмасининг сув агрегати ва унинг Андижондаги ўхшаш варианти</vt:lpstr>
      <vt:lpstr>Андижон вилоятида кичик ГЭСларни ривожлантириш истиқболлари.  Ҳар бир туман, маҳалла, рўзғорга барқарор электр таъминоти керак. Ўзбекистоннинг ҳар бир минтақаси у ёки бу даражада кичик ГЭСлар ёрдамида электр қуввати олиш технологиясини жорий қилиш потенциалига эга. 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“ЗавракГЭС” Андижан.  Возможности. Перспективы</dc:title>
  <dc:creator>Nodira</dc:creator>
  <cp:keywords/>
  <cp:lastModifiedBy>makhsad.bauetdinov</cp:lastModifiedBy>
  <cp:revision>36</cp:revision>
  <dcterms:created xsi:type="dcterms:W3CDTF">2013-05-25T07:48:56Z</dcterms:created>
  <dcterms:modified xsi:type="dcterms:W3CDTF">2013-08-16T08:21:16Z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372136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  <property fmtid="{D5CDD505-2E9C-101B-9397-08002B2CF9AE}" name="_TemplateID" pid="5">
    <vt:lpwstr>TC300090659990</vt:lpwstr>
  </property>
</Properties>
</file>